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0" r:id="rId1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A455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A455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A455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0"/>
            <a:ext cx="767875" cy="12644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81671" y="121678"/>
            <a:ext cx="1176870" cy="9310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4815" y="137540"/>
            <a:ext cx="4214368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A455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308" y="1241678"/>
            <a:ext cx="7905115" cy="198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2853" y="2545408"/>
            <a:ext cx="5936727" cy="40842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426504"/>
            <a:ext cx="1161784" cy="124989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133600" y="537285"/>
            <a:ext cx="6705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61645"/>
                </a:solidFill>
                <a:latin typeface="Arial Black"/>
                <a:cs typeface="Arial Black"/>
              </a:rPr>
              <a:t>Муниципальное</a:t>
            </a:r>
            <a:r>
              <a:rPr sz="1200" spc="5" dirty="0">
                <a:solidFill>
                  <a:srgbClr val="161645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61645"/>
                </a:solidFill>
                <a:latin typeface="Arial Black"/>
                <a:cs typeface="Arial Black"/>
              </a:rPr>
              <a:t>бюджетное</a:t>
            </a:r>
            <a:r>
              <a:rPr sz="1200" spc="10" dirty="0">
                <a:solidFill>
                  <a:srgbClr val="161645"/>
                </a:solidFill>
                <a:latin typeface="Arial Black"/>
                <a:cs typeface="Arial Black"/>
              </a:rPr>
              <a:t> </a:t>
            </a:r>
            <a:r>
              <a:rPr sz="1200" spc="-5" dirty="0">
                <a:solidFill>
                  <a:srgbClr val="161645"/>
                </a:solidFill>
                <a:latin typeface="Arial Black"/>
                <a:cs typeface="Arial Black"/>
              </a:rPr>
              <a:t>дошкольное</a:t>
            </a:r>
            <a:r>
              <a:rPr sz="1200" spc="10" dirty="0">
                <a:solidFill>
                  <a:srgbClr val="161645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61645"/>
                </a:solidFill>
                <a:latin typeface="Arial Black"/>
                <a:cs typeface="Arial Black"/>
              </a:rPr>
              <a:t>образовательное</a:t>
            </a:r>
            <a:r>
              <a:rPr sz="1200" spc="-30" dirty="0">
                <a:solidFill>
                  <a:srgbClr val="161645"/>
                </a:solidFill>
                <a:latin typeface="Arial Black"/>
                <a:cs typeface="Arial Black"/>
              </a:rPr>
              <a:t> </a:t>
            </a:r>
            <a:r>
              <a:rPr sz="1200" spc="-5" dirty="0">
                <a:solidFill>
                  <a:srgbClr val="161645"/>
                </a:solidFill>
                <a:latin typeface="Arial Black"/>
                <a:cs typeface="Arial Black"/>
              </a:rPr>
              <a:t>учреждение</a:t>
            </a:r>
            <a:endParaRPr sz="12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161645"/>
                </a:solidFill>
                <a:latin typeface="Arial Black"/>
                <a:cs typeface="Arial Black"/>
              </a:rPr>
              <a:t>«Детский</a:t>
            </a:r>
            <a:r>
              <a:rPr sz="1200" spc="-40" dirty="0">
                <a:solidFill>
                  <a:srgbClr val="161645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61645"/>
                </a:solidFill>
                <a:latin typeface="Arial Black"/>
                <a:cs typeface="Arial Black"/>
              </a:rPr>
              <a:t>сад</a:t>
            </a:r>
            <a:r>
              <a:rPr sz="1200" spc="-30" dirty="0">
                <a:solidFill>
                  <a:srgbClr val="161645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61645"/>
                </a:solidFill>
                <a:latin typeface="Arial Black"/>
                <a:cs typeface="Arial Black"/>
              </a:rPr>
              <a:t>№</a:t>
            </a:r>
            <a:r>
              <a:rPr sz="1200" dirty="0" smtClean="0">
                <a:solidFill>
                  <a:srgbClr val="161645"/>
                </a:solidFill>
                <a:latin typeface="Arial Black"/>
                <a:cs typeface="Arial Black"/>
              </a:rPr>
              <a:t>1</a:t>
            </a:r>
            <a:r>
              <a:rPr lang="ru-RU" sz="1200" dirty="0" smtClean="0">
                <a:solidFill>
                  <a:srgbClr val="161645"/>
                </a:solidFill>
                <a:latin typeface="Arial Black"/>
                <a:cs typeface="Arial Black"/>
              </a:rPr>
              <a:t>28</a:t>
            </a:r>
            <a:r>
              <a:rPr sz="1200" dirty="0" smtClean="0">
                <a:solidFill>
                  <a:srgbClr val="161645"/>
                </a:solidFill>
                <a:latin typeface="Arial Black"/>
                <a:cs typeface="Arial Black"/>
              </a:rPr>
              <a:t>»</a:t>
            </a:r>
            <a:endParaRPr sz="1200" dirty="0">
              <a:latin typeface="Arial Black"/>
              <a:cs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1676400"/>
            <a:ext cx="69341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«Оптимизация организации одевания детей на прогулку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7086600" cy="1381147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R="101600" algn="ctr">
              <a:lnSpc>
                <a:spcPct val="100000"/>
              </a:lnSpc>
              <a:spcBef>
                <a:spcPts val="1170"/>
              </a:spcBef>
            </a:pPr>
            <a:r>
              <a:rPr b="1" spc="-20" dirty="0">
                <a:latin typeface="Times New Roman" pitchFamily="18" charset="0"/>
                <a:cs typeface="Times New Roman" pitchFamily="18" charset="0"/>
              </a:rPr>
              <a:t>Паспорт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40" dirty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marL="12700" marR="5080" indent="236220" algn="ctr"/>
            <a:r>
              <a:rPr sz="2400" b="1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2400" b="1" spc="-20" dirty="0" err="1">
                <a:latin typeface="Times New Roman" pitchFamily="18" charset="0"/>
                <a:cs typeface="Times New Roman" pitchFamily="18" charset="0"/>
              </a:rPr>
              <a:t>Оптимизация</a:t>
            </a:r>
            <a:r>
              <a:rPr sz="2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5" dirty="0" smtClean="0">
                <a:latin typeface="Times New Roman" pitchFamily="18" charset="0"/>
                <a:cs typeface="Times New Roman" pitchFamily="18" charset="0"/>
              </a:rPr>
              <a:t>организации одевания детей на прогулку</a:t>
            </a:r>
            <a:r>
              <a:rPr sz="2400" b="1" spc="-1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838200"/>
            <a:ext cx="7924801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0842" y="209550"/>
            <a:ext cx="32816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40" dirty="0">
                <a:latin typeface="Times New Roman" pitchFamily="18" charset="0"/>
                <a:cs typeface="Times New Roman" pitchFamily="18" charset="0"/>
              </a:rPr>
              <a:t>проекта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9966" y="1405772"/>
            <a:ext cx="427089" cy="5074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3363" y="2323220"/>
            <a:ext cx="427089" cy="5074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22498" y="1475079"/>
            <a:ext cx="3055620" cy="508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ru-RU" sz="1400" b="1" spc="-10" dirty="0" smtClean="0">
                <a:solidFill>
                  <a:srgbClr val="001F5F"/>
                </a:solidFill>
                <a:latin typeface="Arial"/>
                <a:cs typeface="Arial"/>
              </a:rPr>
              <a:t>Панова Татьяна Николаевна</a:t>
            </a:r>
            <a:r>
              <a:rPr sz="1400" b="1" spc="-10" dirty="0" smtClean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1400" b="1" spc="-37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руководитель</a:t>
            </a:r>
            <a:r>
              <a:rPr sz="14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проекта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0752" y="2403195"/>
            <a:ext cx="2906395" cy="508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rgbClr val="001F5F"/>
                </a:solidFill>
                <a:latin typeface="Arial"/>
                <a:cs typeface="Arial"/>
              </a:rPr>
              <a:t>Никифоряк Елена Анатольевна</a:t>
            </a:r>
            <a:r>
              <a:rPr sz="1400" b="1" spc="-3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1400" b="1" spc="-3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воспитатель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5085" y="3293465"/>
            <a:ext cx="3579115" cy="508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ru-RU" sz="1400" b="1" spc="-20" dirty="0" err="1" smtClean="0">
                <a:solidFill>
                  <a:srgbClr val="001F5F"/>
                </a:solidFill>
                <a:latin typeface="Arial"/>
                <a:cs typeface="Arial"/>
              </a:rPr>
              <a:t>Передня</a:t>
            </a:r>
            <a:r>
              <a:rPr lang="ru-RU" sz="1400" b="1" spc="-20" dirty="0" smtClean="0">
                <a:solidFill>
                  <a:srgbClr val="001F5F"/>
                </a:solidFill>
                <a:latin typeface="Arial"/>
                <a:cs typeface="Arial"/>
              </a:rPr>
              <a:t> Ирина Викторовна</a:t>
            </a:r>
            <a:r>
              <a:rPr sz="1400" b="1" dirty="0" smtClean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lang="ru-RU" sz="1400" b="1" dirty="0" smtClean="0">
                <a:solidFill>
                  <a:srgbClr val="001F5F"/>
                </a:solidFill>
                <a:latin typeface="Arial"/>
                <a:cs typeface="Arial"/>
              </a:rPr>
              <a:t>воспитатель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08" y="2403195"/>
            <a:ext cx="3234691" cy="508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ru-RU" sz="1400" b="1" spc="-20" dirty="0" smtClean="0">
                <a:solidFill>
                  <a:srgbClr val="001F5F"/>
                </a:solidFill>
                <a:latin typeface="Arial"/>
                <a:cs typeface="Arial"/>
              </a:rPr>
              <a:t>Москаленко Наталья Николаевна</a:t>
            </a:r>
            <a:r>
              <a:rPr sz="1400" b="1" spc="-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1400" b="1" spc="-3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воспитатель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3043" y="5240130"/>
            <a:ext cx="427089" cy="50748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695194" y="5310378"/>
            <a:ext cx="3858006" cy="508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rgbClr val="001F5F"/>
                </a:solidFill>
                <a:latin typeface="Arial"/>
                <a:cs typeface="Arial"/>
              </a:rPr>
              <a:t>Баранова Наталья Александровна</a:t>
            </a:r>
            <a:r>
              <a:rPr sz="1400" b="1" dirty="0" smtClean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1400" b="1" spc="-37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заказчик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проекта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760" y="2322077"/>
            <a:ext cx="427089" cy="50748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5993" y="3186185"/>
            <a:ext cx="427089" cy="507482"/>
          </a:xfrm>
          <a:prstGeom prst="rect">
            <a:avLst/>
          </a:prstGeom>
        </p:spPr>
      </p:pic>
      <p:pic>
        <p:nvPicPr>
          <p:cNvPr id="13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752" y="3739040"/>
            <a:ext cx="427089" cy="507482"/>
          </a:xfrm>
          <a:prstGeom prst="rect">
            <a:avLst/>
          </a:prstGeom>
        </p:spPr>
      </p:pic>
      <p:pic>
        <p:nvPicPr>
          <p:cNvPr id="14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0044" y="3992781"/>
            <a:ext cx="427089" cy="5074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95400" y="3992781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Родионова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Елена Юрьевна - воспитатель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2751" y="209550"/>
            <a:ext cx="685545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Times New Roman" pitchFamily="18" charset="0"/>
                <a:cs typeface="Times New Roman" pitchFamily="18" charset="0"/>
              </a:rPr>
              <a:t>Карта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0" dirty="0">
                <a:latin typeface="Times New Roman" pitchFamily="18" charset="0"/>
                <a:cs typeface="Times New Roman" pitchFamily="18" charset="0"/>
              </a:rPr>
              <a:t>текущего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состояния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процесса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2963" y="4584954"/>
            <a:ext cx="79292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03115" algn="l"/>
              </a:tabLst>
            </a:pPr>
            <a:r>
              <a:rPr sz="1800" b="1" spc="-114" dirty="0">
                <a:latin typeface="Times New Roman"/>
                <a:cs typeface="Times New Roman"/>
              </a:rPr>
              <a:t>В</a:t>
            </a:r>
            <a:r>
              <a:rPr sz="1800" b="1" spc="-100" dirty="0">
                <a:latin typeface="Times New Roman"/>
                <a:cs typeface="Times New Roman"/>
              </a:rPr>
              <a:t>р</a:t>
            </a:r>
            <a:r>
              <a:rPr sz="1800" b="1" spc="-120" dirty="0">
                <a:latin typeface="Times New Roman"/>
                <a:cs typeface="Times New Roman"/>
              </a:rPr>
              <a:t>е</a:t>
            </a:r>
            <a:r>
              <a:rPr sz="1800" b="1" spc="-180" dirty="0">
                <a:latin typeface="Times New Roman"/>
                <a:cs typeface="Times New Roman"/>
              </a:rPr>
              <a:t>м</a:t>
            </a:r>
            <a:r>
              <a:rPr sz="1800" b="1" spc="-90" dirty="0">
                <a:latin typeface="Times New Roman"/>
                <a:cs typeface="Times New Roman"/>
              </a:rPr>
              <a:t>я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-175" dirty="0">
                <a:latin typeface="Times New Roman"/>
                <a:cs typeface="Times New Roman"/>
              </a:rPr>
              <a:t>о</a:t>
            </a:r>
            <a:r>
              <a:rPr sz="1800" b="1" spc="-165" dirty="0">
                <a:latin typeface="Times New Roman"/>
                <a:cs typeface="Times New Roman"/>
              </a:rPr>
              <a:t>д</a:t>
            </a:r>
            <a:r>
              <a:rPr sz="1800" b="1" spc="-180" dirty="0">
                <a:latin typeface="Times New Roman"/>
                <a:cs typeface="Times New Roman"/>
              </a:rPr>
              <a:t>е</a:t>
            </a:r>
            <a:r>
              <a:rPr sz="1800" b="1" spc="-135" dirty="0">
                <a:latin typeface="Times New Roman"/>
                <a:cs typeface="Times New Roman"/>
              </a:rPr>
              <a:t>в</a:t>
            </a:r>
            <a:r>
              <a:rPr sz="1800" b="1" spc="-145" dirty="0">
                <a:latin typeface="Times New Roman"/>
                <a:cs typeface="Times New Roman"/>
              </a:rPr>
              <a:t>ания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-165" dirty="0">
                <a:latin typeface="Times New Roman"/>
                <a:cs typeface="Times New Roman"/>
              </a:rPr>
              <a:t>н</a:t>
            </a:r>
            <a:r>
              <a:rPr sz="1800" b="1" spc="-145" dirty="0">
                <a:latin typeface="Times New Roman"/>
                <a:cs typeface="Times New Roman"/>
              </a:rPr>
              <a:t>а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165" dirty="0">
                <a:latin typeface="Times New Roman"/>
                <a:cs typeface="Times New Roman"/>
              </a:rPr>
              <a:t>п</a:t>
            </a:r>
            <a:r>
              <a:rPr sz="1800" b="1" spc="-100" dirty="0">
                <a:latin typeface="Times New Roman"/>
                <a:cs typeface="Times New Roman"/>
              </a:rPr>
              <a:t>р</a:t>
            </a:r>
            <a:r>
              <a:rPr sz="1800" b="1" spc="-175" dirty="0">
                <a:latin typeface="Times New Roman"/>
                <a:cs typeface="Times New Roman"/>
              </a:rPr>
              <a:t>о</a:t>
            </a:r>
            <a:r>
              <a:rPr sz="1800" b="1" spc="-60" dirty="0">
                <a:latin typeface="Times New Roman"/>
                <a:cs typeface="Times New Roman"/>
              </a:rPr>
              <a:t>г</a:t>
            </a:r>
            <a:r>
              <a:rPr sz="1800" b="1" spc="-75" dirty="0">
                <a:latin typeface="Times New Roman"/>
                <a:cs typeface="Times New Roman"/>
              </a:rPr>
              <a:t>у</a:t>
            </a:r>
            <a:r>
              <a:rPr sz="1800" b="1" spc="-145" dirty="0">
                <a:latin typeface="Times New Roman"/>
                <a:cs typeface="Times New Roman"/>
              </a:rPr>
              <a:t>л</a:t>
            </a:r>
            <a:r>
              <a:rPr sz="1800" b="1" spc="-150" dirty="0">
                <a:latin typeface="Times New Roman"/>
                <a:cs typeface="Times New Roman"/>
              </a:rPr>
              <a:t>к</a:t>
            </a:r>
            <a:r>
              <a:rPr sz="1800" b="1" spc="-80" dirty="0">
                <a:latin typeface="Times New Roman"/>
                <a:cs typeface="Times New Roman"/>
              </a:rPr>
              <a:t>у </a:t>
            </a:r>
            <a:r>
              <a:rPr sz="1800" b="1" spc="-165" dirty="0">
                <a:latin typeface="Times New Roman"/>
                <a:cs typeface="Times New Roman"/>
              </a:rPr>
              <a:t>д</a:t>
            </a:r>
            <a:r>
              <a:rPr sz="1800" b="1" spc="-185" dirty="0">
                <a:latin typeface="Times New Roman"/>
                <a:cs typeface="Times New Roman"/>
              </a:rPr>
              <a:t>о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135" dirty="0">
                <a:latin typeface="Times New Roman"/>
                <a:cs typeface="Times New Roman"/>
              </a:rPr>
              <a:t>в</a:t>
            </a:r>
            <a:r>
              <a:rPr sz="1800" b="1" spc="-165" dirty="0">
                <a:latin typeface="Times New Roman"/>
                <a:cs typeface="Times New Roman"/>
              </a:rPr>
              <a:t>н</a:t>
            </a:r>
            <a:r>
              <a:rPr sz="1800" b="1" spc="-180" dirty="0">
                <a:latin typeface="Times New Roman"/>
                <a:cs typeface="Times New Roman"/>
              </a:rPr>
              <a:t>е</a:t>
            </a:r>
            <a:r>
              <a:rPr sz="1800" b="1" spc="-150" dirty="0">
                <a:latin typeface="Times New Roman"/>
                <a:cs typeface="Times New Roman"/>
              </a:rPr>
              <a:t>дрения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-165" dirty="0">
                <a:latin typeface="Times New Roman"/>
                <a:cs typeface="Times New Roman"/>
              </a:rPr>
              <a:t>п</a:t>
            </a:r>
            <a:r>
              <a:rPr sz="1800" b="1" spc="-100" dirty="0">
                <a:latin typeface="Times New Roman"/>
                <a:cs typeface="Times New Roman"/>
              </a:rPr>
              <a:t>р</a:t>
            </a:r>
            <a:r>
              <a:rPr sz="1800" b="1" spc="-175" dirty="0">
                <a:latin typeface="Times New Roman"/>
                <a:cs typeface="Times New Roman"/>
              </a:rPr>
              <a:t>о</a:t>
            </a:r>
            <a:r>
              <a:rPr sz="1800" b="1" spc="-165" dirty="0">
                <a:latin typeface="Times New Roman"/>
                <a:cs typeface="Times New Roman"/>
              </a:rPr>
              <a:t>ек</a:t>
            </a:r>
            <a:r>
              <a:rPr sz="1800" b="1" spc="-280" dirty="0">
                <a:latin typeface="Times New Roman"/>
                <a:cs typeface="Times New Roman"/>
              </a:rPr>
              <a:t>т</a:t>
            </a:r>
            <a:r>
              <a:rPr sz="1800" b="1" spc="-145" dirty="0">
                <a:latin typeface="Times New Roman"/>
                <a:cs typeface="Times New Roman"/>
              </a:rPr>
              <a:t>а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80" dirty="0" err="1" smtClean="0">
                <a:latin typeface="Times New Roman"/>
                <a:cs typeface="Times New Roman"/>
              </a:rPr>
              <a:t>М</a:t>
            </a:r>
            <a:r>
              <a:rPr sz="1800" b="1" spc="-150" dirty="0" err="1" smtClean="0">
                <a:latin typeface="Times New Roman"/>
                <a:cs typeface="Times New Roman"/>
              </a:rPr>
              <a:t>л</a:t>
            </a:r>
            <a:r>
              <a:rPr sz="1800" b="1" spc="-135" dirty="0" err="1" smtClean="0">
                <a:latin typeface="Times New Roman"/>
                <a:cs typeface="Times New Roman"/>
              </a:rPr>
              <a:t>а</a:t>
            </a:r>
            <a:r>
              <a:rPr sz="1800" b="1" spc="-165" dirty="0" err="1" smtClean="0">
                <a:latin typeface="Times New Roman"/>
                <a:cs typeface="Times New Roman"/>
              </a:rPr>
              <a:t>д</a:t>
            </a:r>
            <a:r>
              <a:rPr sz="1800" b="1" spc="-380" dirty="0" err="1" smtClean="0">
                <a:latin typeface="Times New Roman"/>
                <a:cs typeface="Times New Roman"/>
              </a:rPr>
              <a:t>ш</a:t>
            </a:r>
            <a:r>
              <a:rPr sz="1800" b="1" spc="-135" dirty="0" err="1" smtClean="0">
                <a:latin typeface="Times New Roman"/>
                <a:cs typeface="Times New Roman"/>
              </a:rPr>
              <a:t>а</a:t>
            </a:r>
            <a:r>
              <a:rPr sz="1800" b="1" spc="-90" dirty="0" err="1" smtClean="0">
                <a:latin typeface="Times New Roman"/>
                <a:cs typeface="Times New Roman"/>
              </a:rPr>
              <a:t>я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135" dirty="0" smtClean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г</a:t>
            </a:r>
            <a:r>
              <a:rPr sz="1800" b="1" spc="-100" dirty="0">
                <a:latin typeface="Times New Roman"/>
                <a:cs typeface="Times New Roman"/>
              </a:rPr>
              <a:t>р</a:t>
            </a:r>
            <a:r>
              <a:rPr sz="1800" b="1" spc="-145" dirty="0">
                <a:latin typeface="Times New Roman"/>
                <a:cs typeface="Times New Roman"/>
              </a:rPr>
              <a:t>уппа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sz="1800" b="1" spc="-100" dirty="0">
                <a:latin typeface="Times New Roman"/>
                <a:cs typeface="Times New Roman"/>
              </a:rPr>
              <a:t> 2</a:t>
            </a:r>
            <a:r>
              <a:rPr sz="1800" b="1" spc="-110" dirty="0">
                <a:latin typeface="Times New Roman"/>
                <a:cs typeface="Times New Roman"/>
              </a:rPr>
              <a:t>3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10" dirty="0" err="1">
                <a:latin typeface="Times New Roman"/>
                <a:cs typeface="Times New Roman"/>
              </a:rPr>
              <a:t>м</a:t>
            </a:r>
            <a:r>
              <a:rPr sz="1800" b="1" spc="-165" dirty="0" err="1">
                <a:latin typeface="Times New Roman"/>
                <a:cs typeface="Times New Roman"/>
              </a:rPr>
              <a:t>ин</a:t>
            </a:r>
            <a:r>
              <a:rPr sz="1800" b="1" spc="-55" dirty="0" smtClean="0">
                <a:latin typeface="Times New Roman"/>
                <a:cs typeface="Times New Roman"/>
              </a:rPr>
              <a:t>.</a:t>
            </a:r>
            <a:endParaRPr sz="1850" dirty="0">
              <a:latin typeface="Times New Roman"/>
              <a:cs typeface="Times New Roman"/>
            </a:endParaRPr>
          </a:p>
          <a:p>
            <a:pPr marL="4603115">
              <a:lnSpc>
                <a:spcPct val="100000"/>
              </a:lnSpc>
            </a:pPr>
            <a:r>
              <a:rPr sz="1800" b="1" spc="-254" dirty="0" err="1" smtClean="0">
                <a:latin typeface="Times New Roman"/>
                <a:cs typeface="Times New Roman"/>
              </a:rPr>
              <a:t>С</a:t>
            </a:r>
            <a:r>
              <a:rPr sz="1800" b="1" spc="-100" dirty="0" err="1" smtClean="0">
                <a:latin typeface="Times New Roman"/>
                <a:cs typeface="Times New Roman"/>
              </a:rPr>
              <a:t>р</a:t>
            </a:r>
            <a:r>
              <a:rPr sz="1800" b="1" spc="-180" dirty="0" err="1" smtClean="0">
                <a:latin typeface="Times New Roman"/>
                <a:cs typeface="Times New Roman"/>
              </a:rPr>
              <a:t>е</a:t>
            </a:r>
            <a:r>
              <a:rPr sz="1800" b="1" spc="-130" dirty="0" err="1" smtClean="0">
                <a:latin typeface="Times New Roman"/>
                <a:cs typeface="Times New Roman"/>
              </a:rPr>
              <a:t>дняя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140" dirty="0" smtClean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г</a:t>
            </a:r>
            <a:r>
              <a:rPr sz="1800" b="1" spc="-100" dirty="0">
                <a:latin typeface="Times New Roman"/>
                <a:cs typeface="Times New Roman"/>
              </a:rPr>
              <a:t>р</a:t>
            </a:r>
            <a:r>
              <a:rPr sz="1800" b="1" spc="-145" dirty="0">
                <a:latin typeface="Times New Roman"/>
                <a:cs typeface="Times New Roman"/>
              </a:rPr>
              <a:t>уппа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sz="1800" b="1" spc="-100" dirty="0">
                <a:latin typeface="Times New Roman"/>
                <a:cs typeface="Times New Roman"/>
              </a:rPr>
              <a:t> 1</a:t>
            </a:r>
            <a:r>
              <a:rPr sz="1800" b="1" spc="-110" dirty="0">
                <a:latin typeface="Times New Roman"/>
                <a:cs typeface="Times New Roman"/>
              </a:rPr>
              <a:t>8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10" dirty="0" err="1">
                <a:latin typeface="Times New Roman"/>
                <a:cs typeface="Times New Roman"/>
              </a:rPr>
              <a:t>м</a:t>
            </a:r>
            <a:r>
              <a:rPr sz="1800" b="1" spc="-165" dirty="0" err="1">
                <a:latin typeface="Times New Roman"/>
                <a:cs typeface="Times New Roman"/>
              </a:rPr>
              <a:t>ин</a:t>
            </a:r>
            <a:r>
              <a:rPr sz="1800" b="1" spc="-55" dirty="0" smtClean="0">
                <a:latin typeface="Times New Roman"/>
                <a:cs typeface="Times New Roman"/>
              </a:rPr>
              <a:t>.</a:t>
            </a:r>
            <a:endParaRPr sz="1850" dirty="0">
              <a:latin typeface="Times New Roman"/>
              <a:cs typeface="Times New Roman"/>
            </a:endParaRPr>
          </a:p>
          <a:p>
            <a:pPr marL="4603115">
              <a:lnSpc>
                <a:spcPct val="100000"/>
              </a:lnSpc>
            </a:pPr>
            <a:r>
              <a:rPr sz="1800" b="1" spc="-254" dirty="0" err="1" smtClean="0">
                <a:latin typeface="Times New Roman"/>
                <a:cs typeface="Times New Roman"/>
              </a:rPr>
              <a:t>С</a:t>
            </a:r>
            <a:r>
              <a:rPr sz="1800" b="1" spc="-275" dirty="0" err="1" smtClean="0">
                <a:latin typeface="Times New Roman"/>
                <a:cs typeface="Times New Roman"/>
              </a:rPr>
              <a:t>т</a:t>
            </a:r>
            <a:r>
              <a:rPr sz="1800" b="1" spc="-135" dirty="0" err="1" smtClean="0">
                <a:latin typeface="Times New Roman"/>
                <a:cs typeface="Times New Roman"/>
              </a:rPr>
              <a:t>а</a:t>
            </a:r>
            <a:r>
              <a:rPr sz="1800" b="1" spc="-240" dirty="0" err="1" smtClean="0">
                <a:latin typeface="Times New Roman"/>
                <a:cs typeface="Times New Roman"/>
              </a:rPr>
              <a:t>рш</a:t>
            </a:r>
            <a:r>
              <a:rPr sz="1800" b="1" spc="-114" dirty="0" err="1" smtClean="0">
                <a:latin typeface="Times New Roman"/>
                <a:cs typeface="Times New Roman"/>
              </a:rPr>
              <a:t>ая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135" dirty="0" smtClean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г</a:t>
            </a:r>
            <a:r>
              <a:rPr sz="1800" b="1" spc="-100" dirty="0">
                <a:latin typeface="Times New Roman"/>
                <a:cs typeface="Times New Roman"/>
              </a:rPr>
              <a:t>р</a:t>
            </a:r>
            <a:r>
              <a:rPr sz="1800" b="1" spc="-70" dirty="0">
                <a:latin typeface="Times New Roman"/>
                <a:cs typeface="Times New Roman"/>
              </a:rPr>
              <a:t>у</a:t>
            </a:r>
            <a:r>
              <a:rPr sz="1800" b="1" spc="-175" dirty="0">
                <a:latin typeface="Times New Roman"/>
                <a:cs typeface="Times New Roman"/>
              </a:rPr>
              <a:t>п</a:t>
            </a:r>
            <a:r>
              <a:rPr sz="1800" b="1" spc="-190" dirty="0">
                <a:latin typeface="Times New Roman"/>
                <a:cs typeface="Times New Roman"/>
              </a:rPr>
              <a:t>п</a:t>
            </a:r>
            <a:r>
              <a:rPr sz="1800" b="1" spc="-145" dirty="0">
                <a:latin typeface="Times New Roman"/>
                <a:cs typeface="Times New Roman"/>
              </a:rPr>
              <a:t>а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100" dirty="0">
                <a:latin typeface="Times New Roman"/>
                <a:cs typeface="Times New Roman"/>
              </a:rPr>
              <a:t>1</a:t>
            </a:r>
            <a:r>
              <a:rPr sz="1800" b="1" spc="-110" dirty="0">
                <a:latin typeface="Times New Roman"/>
                <a:cs typeface="Times New Roman"/>
              </a:rPr>
              <a:t>3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10" dirty="0" err="1">
                <a:latin typeface="Times New Roman"/>
                <a:cs typeface="Times New Roman"/>
              </a:rPr>
              <a:t>м</a:t>
            </a:r>
            <a:r>
              <a:rPr sz="1800" b="1" spc="-165" dirty="0" err="1">
                <a:latin typeface="Times New Roman"/>
                <a:cs typeface="Times New Roman"/>
              </a:rPr>
              <a:t>ин</a:t>
            </a:r>
            <a:r>
              <a:rPr sz="1800" b="1" spc="-55" dirty="0" smtClean="0">
                <a:latin typeface="Times New Roman"/>
                <a:cs typeface="Times New Roman"/>
              </a:rPr>
              <a:t>.</a:t>
            </a:r>
            <a:endParaRPr sz="1850" dirty="0">
              <a:latin typeface="Times New Roman"/>
              <a:cs typeface="Times New Roman"/>
            </a:endParaRPr>
          </a:p>
          <a:p>
            <a:pPr marL="4603115">
              <a:lnSpc>
                <a:spcPct val="100000"/>
              </a:lnSpc>
            </a:pPr>
            <a:r>
              <a:rPr sz="1800" b="1" spc="-170" dirty="0" err="1" smtClean="0">
                <a:latin typeface="Times New Roman"/>
                <a:cs typeface="Times New Roman"/>
              </a:rPr>
              <a:t>П</a:t>
            </a:r>
            <a:r>
              <a:rPr sz="1800" b="1" spc="-175" dirty="0" err="1" smtClean="0">
                <a:latin typeface="Times New Roman"/>
                <a:cs typeface="Times New Roman"/>
              </a:rPr>
              <a:t>о</a:t>
            </a:r>
            <a:r>
              <a:rPr sz="1800" b="1" spc="-165" dirty="0" err="1" smtClean="0">
                <a:latin typeface="Times New Roman"/>
                <a:cs typeface="Times New Roman"/>
              </a:rPr>
              <a:t>д</a:t>
            </a:r>
            <a:r>
              <a:rPr sz="1800" b="1" spc="-45" dirty="0" err="1" smtClean="0">
                <a:latin typeface="Times New Roman"/>
                <a:cs typeface="Times New Roman"/>
              </a:rPr>
              <a:t>г</a:t>
            </a:r>
            <a:r>
              <a:rPr sz="1800" b="1" spc="-175" dirty="0" err="1" smtClean="0">
                <a:latin typeface="Times New Roman"/>
                <a:cs typeface="Times New Roman"/>
              </a:rPr>
              <a:t>отовительная</a:t>
            </a:r>
            <a:r>
              <a:rPr sz="1800" b="1" spc="-85" dirty="0" smtClean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г</a:t>
            </a:r>
            <a:r>
              <a:rPr sz="1800" b="1" spc="-100" dirty="0">
                <a:latin typeface="Times New Roman"/>
                <a:cs typeface="Times New Roman"/>
              </a:rPr>
              <a:t>р</a:t>
            </a:r>
            <a:r>
              <a:rPr sz="1800" b="1" spc="-145" dirty="0">
                <a:latin typeface="Times New Roman"/>
                <a:cs typeface="Times New Roman"/>
              </a:rPr>
              <a:t>уппа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00" dirty="0">
                <a:latin typeface="Times New Roman"/>
                <a:cs typeface="Times New Roman"/>
              </a:rPr>
              <a:t>1</a:t>
            </a:r>
            <a:r>
              <a:rPr sz="1800" b="1" spc="-110" dirty="0">
                <a:latin typeface="Times New Roman"/>
                <a:cs typeface="Times New Roman"/>
              </a:rPr>
              <a:t>0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Times New Roman"/>
                <a:cs typeface="Times New Roman"/>
              </a:rPr>
              <a:t>м</a:t>
            </a:r>
            <a:r>
              <a:rPr sz="1800" b="1" spc="-165" dirty="0">
                <a:latin typeface="Times New Roman"/>
                <a:cs typeface="Times New Roman"/>
              </a:rPr>
              <a:t>ин</a:t>
            </a:r>
            <a:r>
              <a:rPr sz="1800" b="1" i="1" spc="-55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6793" y="615886"/>
            <a:ext cx="5266690" cy="2313940"/>
            <a:chOff x="606793" y="615886"/>
            <a:chExt cx="5266690" cy="2313940"/>
          </a:xfrm>
        </p:grpSpPr>
        <p:sp>
          <p:nvSpPr>
            <p:cNvPr id="5" name="object 5"/>
            <p:cNvSpPr/>
            <p:nvPr/>
          </p:nvSpPr>
          <p:spPr>
            <a:xfrm>
              <a:off x="611555" y="836675"/>
              <a:ext cx="2592705" cy="2088514"/>
            </a:xfrm>
            <a:custGeom>
              <a:avLst/>
              <a:gdLst/>
              <a:ahLst/>
              <a:cxnLst/>
              <a:rect l="l" t="t" r="r" b="b"/>
              <a:pathLst>
                <a:path w="2592705" h="2088514">
                  <a:moveTo>
                    <a:pt x="1742897" y="0"/>
                  </a:moveTo>
                  <a:lnTo>
                    <a:pt x="1296111" y="560704"/>
                  </a:lnTo>
                  <a:lnTo>
                    <a:pt x="1002360" y="221869"/>
                  </a:lnTo>
                  <a:lnTo>
                    <a:pt x="877519" y="610997"/>
                  </a:lnTo>
                  <a:lnTo>
                    <a:pt x="44411" y="221869"/>
                  </a:lnTo>
                  <a:lnTo>
                    <a:pt x="555307" y="736473"/>
                  </a:lnTo>
                  <a:lnTo>
                    <a:pt x="0" y="832865"/>
                  </a:lnTo>
                  <a:lnTo>
                    <a:pt x="446697" y="1138427"/>
                  </a:lnTo>
                  <a:lnTo>
                    <a:pt x="16205" y="1410208"/>
                  </a:lnTo>
                  <a:lnTo>
                    <a:pt x="680161" y="1347470"/>
                  </a:lnTo>
                  <a:lnTo>
                    <a:pt x="571512" y="1703197"/>
                  </a:lnTo>
                  <a:lnTo>
                    <a:pt x="925906" y="1510791"/>
                  </a:lnTo>
                  <a:lnTo>
                    <a:pt x="1018362" y="2088261"/>
                  </a:lnTo>
                  <a:lnTo>
                    <a:pt x="1263980" y="1443863"/>
                  </a:lnTo>
                  <a:lnTo>
                    <a:pt x="1589862" y="1908175"/>
                  </a:lnTo>
                  <a:lnTo>
                    <a:pt x="1682572" y="1397762"/>
                  </a:lnTo>
                  <a:lnTo>
                    <a:pt x="2177618" y="1749425"/>
                  </a:lnTo>
                  <a:lnTo>
                    <a:pt x="2020646" y="1251203"/>
                  </a:lnTo>
                  <a:lnTo>
                    <a:pt x="2592273" y="1284859"/>
                  </a:lnTo>
                  <a:lnTo>
                    <a:pt x="2113102" y="1012698"/>
                  </a:lnTo>
                  <a:lnTo>
                    <a:pt x="2531948" y="786638"/>
                  </a:lnTo>
                  <a:lnTo>
                    <a:pt x="2004517" y="707263"/>
                  </a:lnTo>
                  <a:lnTo>
                    <a:pt x="2205812" y="430911"/>
                  </a:lnTo>
                  <a:lnTo>
                    <a:pt x="1698828" y="514858"/>
                  </a:lnTo>
                  <a:lnTo>
                    <a:pt x="17428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1555" y="836675"/>
              <a:ext cx="2592705" cy="2088514"/>
            </a:xfrm>
            <a:custGeom>
              <a:avLst/>
              <a:gdLst/>
              <a:ahLst/>
              <a:cxnLst/>
              <a:rect l="l" t="t" r="r" b="b"/>
              <a:pathLst>
                <a:path w="2592705" h="2088514">
                  <a:moveTo>
                    <a:pt x="1296111" y="560704"/>
                  </a:moveTo>
                  <a:lnTo>
                    <a:pt x="1742897" y="0"/>
                  </a:lnTo>
                  <a:lnTo>
                    <a:pt x="1698828" y="514858"/>
                  </a:lnTo>
                  <a:lnTo>
                    <a:pt x="2205812" y="430911"/>
                  </a:lnTo>
                  <a:lnTo>
                    <a:pt x="2004517" y="707263"/>
                  </a:lnTo>
                  <a:lnTo>
                    <a:pt x="2531948" y="786638"/>
                  </a:lnTo>
                  <a:lnTo>
                    <a:pt x="2113102" y="1012698"/>
                  </a:lnTo>
                  <a:lnTo>
                    <a:pt x="2592273" y="1284859"/>
                  </a:lnTo>
                  <a:lnTo>
                    <a:pt x="2020646" y="1251203"/>
                  </a:lnTo>
                  <a:lnTo>
                    <a:pt x="2177618" y="1749425"/>
                  </a:lnTo>
                  <a:lnTo>
                    <a:pt x="1682572" y="1397762"/>
                  </a:lnTo>
                  <a:lnTo>
                    <a:pt x="1589862" y="1908175"/>
                  </a:lnTo>
                  <a:lnTo>
                    <a:pt x="1263980" y="1443863"/>
                  </a:lnTo>
                  <a:lnTo>
                    <a:pt x="1018362" y="2088261"/>
                  </a:lnTo>
                  <a:lnTo>
                    <a:pt x="925906" y="1510791"/>
                  </a:lnTo>
                  <a:lnTo>
                    <a:pt x="571512" y="1703197"/>
                  </a:lnTo>
                  <a:lnTo>
                    <a:pt x="680161" y="1347470"/>
                  </a:lnTo>
                  <a:lnTo>
                    <a:pt x="16205" y="1410208"/>
                  </a:lnTo>
                  <a:lnTo>
                    <a:pt x="446697" y="1138427"/>
                  </a:lnTo>
                  <a:lnTo>
                    <a:pt x="0" y="832865"/>
                  </a:lnTo>
                  <a:lnTo>
                    <a:pt x="555307" y="736473"/>
                  </a:lnTo>
                  <a:lnTo>
                    <a:pt x="44411" y="221869"/>
                  </a:lnTo>
                  <a:lnTo>
                    <a:pt x="877519" y="610997"/>
                  </a:lnTo>
                  <a:lnTo>
                    <a:pt x="1002360" y="221869"/>
                  </a:lnTo>
                  <a:lnTo>
                    <a:pt x="1296111" y="5607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5587" y="1418843"/>
              <a:ext cx="1278636" cy="5227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4939" y="1693163"/>
              <a:ext cx="909828" cy="52273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48180" y="1552320"/>
              <a:ext cx="879475" cy="166370"/>
            </a:xfrm>
            <a:custGeom>
              <a:avLst/>
              <a:gdLst/>
              <a:ahLst/>
              <a:cxnLst/>
              <a:rect l="l" t="t" r="r" b="b"/>
              <a:pathLst>
                <a:path w="879475" h="166369">
                  <a:moveTo>
                    <a:pt x="823087" y="42417"/>
                  </a:moveTo>
                  <a:lnTo>
                    <a:pt x="784098" y="59054"/>
                  </a:lnTo>
                  <a:lnTo>
                    <a:pt x="768731" y="105282"/>
                  </a:lnTo>
                  <a:lnTo>
                    <a:pt x="769467" y="117046"/>
                  </a:lnTo>
                  <a:lnTo>
                    <a:pt x="788846" y="154884"/>
                  </a:lnTo>
                  <a:lnTo>
                    <a:pt x="826262" y="166242"/>
                  </a:lnTo>
                  <a:lnTo>
                    <a:pt x="835574" y="165693"/>
                  </a:lnTo>
                  <a:lnTo>
                    <a:pt x="870013" y="146272"/>
                  </a:lnTo>
                  <a:lnTo>
                    <a:pt x="872108" y="142875"/>
                  </a:lnTo>
                  <a:lnTo>
                    <a:pt x="819276" y="142875"/>
                  </a:lnTo>
                  <a:lnTo>
                    <a:pt x="813307" y="140207"/>
                  </a:lnTo>
                  <a:lnTo>
                    <a:pt x="808482" y="135127"/>
                  </a:lnTo>
                  <a:lnTo>
                    <a:pt x="803656" y="129920"/>
                  </a:lnTo>
                  <a:lnTo>
                    <a:pt x="801116" y="122681"/>
                  </a:lnTo>
                  <a:lnTo>
                    <a:pt x="800862" y="113411"/>
                  </a:lnTo>
                  <a:lnTo>
                    <a:pt x="879475" y="113411"/>
                  </a:lnTo>
                  <a:lnTo>
                    <a:pt x="878782" y="96553"/>
                  </a:lnTo>
                  <a:lnTo>
                    <a:pt x="878359" y="94233"/>
                  </a:lnTo>
                  <a:lnTo>
                    <a:pt x="801369" y="94233"/>
                  </a:lnTo>
                  <a:lnTo>
                    <a:pt x="801369" y="85598"/>
                  </a:lnTo>
                  <a:lnTo>
                    <a:pt x="803529" y="78866"/>
                  </a:lnTo>
                  <a:lnTo>
                    <a:pt x="807974" y="73913"/>
                  </a:lnTo>
                  <a:lnTo>
                    <a:pt x="812419" y="68833"/>
                  </a:lnTo>
                  <a:lnTo>
                    <a:pt x="818133" y="66420"/>
                  </a:lnTo>
                  <a:lnTo>
                    <a:pt x="869274" y="66420"/>
                  </a:lnTo>
                  <a:lnTo>
                    <a:pt x="864869" y="59816"/>
                  </a:lnTo>
                  <a:lnTo>
                    <a:pt x="856484" y="52222"/>
                  </a:lnTo>
                  <a:lnTo>
                    <a:pt x="846740" y="46783"/>
                  </a:lnTo>
                  <a:lnTo>
                    <a:pt x="835616" y="43511"/>
                  </a:lnTo>
                  <a:lnTo>
                    <a:pt x="823087" y="42417"/>
                  </a:lnTo>
                  <a:close/>
                </a:path>
                <a:path w="879475" h="166369">
                  <a:moveTo>
                    <a:pt x="846455" y="125856"/>
                  </a:moveTo>
                  <a:lnTo>
                    <a:pt x="831469" y="142875"/>
                  </a:lnTo>
                  <a:lnTo>
                    <a:pt x="872108" y="142875"/>
                  </a:lnTo>
                  <a:lnTo>
                    <a:pt x="874347" y="139243"/>
                  </a:lnTo>
                  <a:lnTo>
                    <a:pt x="877824" y="131190"/>
                  </a:lnTo>
                  <a:lnTo>
                    <a:pt x="846455" y="125856"/>
                  </a:lnTo>
                  <a:close/>
                </a:path>
                <a:path w="879475" h="166369">
                  <a:moveTo>
                    <a:pt x="869274" y="66420"/>
                  </a:moveTo>
                  <a:lnTo>
                    <a:pt x="831342" y="66420"/>
                  </a:lnTo>
                  <a:lnTo>
                    <a:pt x="836802" y="68706"/>
                  </a:lnTo>
                  <a:lnTo>
                    <a:pt x="841248" y="73532"/>
                  </a:lnTo>
                  <a:lnTo>
                    <a:pt x="845693" y="78231"/>
                  </a:lnTo>
                  <a:lnTo>
                    <a:pt x="848106" y="85089"/>
                  </a:lnTo>
                  <a:lnTo>
                    <a:pt x="848360" y="94233"/>
                  </a:lnTo>
                  <a:lnTo>
                    <a:pt x="878359" y="94233"/>
                  </a:lnTo>
                  <a:lnTo>
                    <a:pt x="876125" y="81994"/>
                  </a:lnTo>
                  <a:lnTo>
                    <a:pt x="871491" y="69744"/>
                  </a:lnTo>
                  <a:lnTo>
                    <a:pt x="869274" y="66420"/>
                  </a:lnTo>
                  <a:close/>
                </a:path>
                <a:path w="879475" h="166369">
                  <a:moveTo>
                    <a:pt x="667004" y="45084"/>
                  </a:moveTo>
                  <a:lnTo>
                    <a:pt x="636905" y="45084"/>
                  </a:lnTo>
                  <a:lnTo>
                    <a:pt x="636905" y="163575"/>
                  </a:lnTo>
                  <a:lnTo>
                    <a:pt x="667004" y="163575"/>
                  </a:lnTo>
                  <a:lnTo>
                    <a:pt x="695471" y="119506"/>
                  </a:lnTo>
                  <a:lnTo>
                    <a:pt x="667004" y="119506"/>
                  </a:lnTo>
                  <a:lnTo>
                    <a:pt x="667004" y="45084"/>
                  </a:lnTo>
                  <a:close/>
                </a:path>
                <a:path w="879475" h="166369">
                  <a:moveTo>
                    <a:pt x="745998" y="87883"/>
                  </a:moveTo>
                  <a:lnTo>
                    <a:pt x="715899" y="87883"/>
                  </a:lnTo>
                  <a:lnTo>
                    <a:pt x="715899" y="163575"/>
                  </a:lnTo>
                  <a:lnTo>
                    <a:pt x="745998" y="163575"/>
                  </a:lnTo>
                  <a:lnTo>
                    <a:pt x="745998" y="87883"/>
                  </a:lnTo>
                  <a:close/>
                </a:path>
                <a:path w="879475" h="166369">
                  <a:moveTo>
                    <a:pt x="745998" y="45084"/>
                  </a:moveTo>
                  <a:lnTo>
                    <a:pt x="715263" y="45084"/>
                  </a:lnTo>
                  <a:lnTo>
                    <a:pt x="667004" y="119506"/>
                  </a:lnTo>
                  <a:lnTo>
                    <a:pt x="695471" y="119506"/>
                  </a:lnTo>
                  <a:lnTo>
                    <a:pt x="715899" y="87883"/>
                  </a:lnTo>
                  <a:lnTo>
                    <a:pt x="745998" y="87883"/>
                  </a:lnTo>
                  <a:lnTo>
                    <a:pt x="745998" y="45084"/>
                  </a:lnTo>
                  <a:close/>
                </a:path>
                <a:path w="879475" h="166369">
                  <a:moveTo>
                    <a:pt x="529082" y="45084"/>
                  </a:moveTo>
                  <a:lnTo>
                    <a:pt x="497713" y="45084"/>
                  </a:lnTo>
                  <a:lnTo>
                    <a:pt x="497713" y="163575"/>
                  </a:lnTo>
                  <a:lnTo>
                    <a:pt x="529082" y="163575"/>
                  </a:lnTo>
                  <a:lnTo>
                    <a:pt x="529082" y="113791"/>
                  </a:lnTo>
                  <a:lnTo>
                    <a:pt x="605408" y="113791"/>
                  </a:lnTo>
                  <a:lnTo>
                    <a:pt x="605408" y="88518"/>
                  </a:lnTo>
                  <a:lnTo>
                    <a:pt x="529082" y="88518"/>
                  </a:lnTo>
                  <a:lnTo>
                    <a:pt x="529082" y="45084"/>
                  </a:lnTo>
                  <a:close/>
                </a:path>
                <a:path w="879475" h="166369">
                  <a:moveTo>
                    <a:pt x="605408" y="113791"/>
                  </a:moveTo>
                  <a:lnTo>
                    <a:pt x="574039" y="113791"/>
                  </a:lnTo>
                  <a:lnTo>
                    <a:pt x="574039" y="163575"/>
                  </a:lnTo>
                  <a:lnTo>
                    <a:pt x="605408" y="163575"/>
                  </a:lnTo>
                  <a:lnTo>
                    <a:pt x="605408" y="113791"/>
                  </a:lnTo>
                  <a:close/>
                </a:path>
                <a:path w="879475" h="166369">
                  <a:moveTo>
                    <a:pt x="605408" y="45084"/>
                  </a:moveTo>
                  <a:lnTo>
                    <a:pt x="574039" y="45084"/>
                  </a:lnTo>
                  <a:lnTo>
                    <a:pt x="574039" y="88518"/>
                  </a:lnTo>
                  <a:lnTo>
                    <a:pt x="605408" y="88518"/>
                  </a:lnTo>
                  <a:lnTo>
                    <a:pt x="605408" y="45084"/>
                  </a:lnTo>
                  <a:close/>
                </a:path>
                <a:path w="879475" h="166369">
                  <a:moveTo>
                    <a:pt x="341121" y="45084"/>
                  </a:moveTo>
                  <a:lnTo>
                    <a:pt x="312293" y="45084"/>
                  </a:lnTo>
                  <a:lnTo>
                    <a:pt x="312293" y="163575"/>
                  </a:lnTo>
                  <a:lnTo>
                    <a:pt x="471550" y="163575"/>
                  </a:lnTo>
                  <a:lnTo>
                    <a:pt x="471550" y="138302"/>
                  </a:lnTo>
                  <a:lnTo>
                    <a:pt x="341121" y="138302"/>
                  </a:lnTo>
                  <a:lnTo>
                    <a:pt x="341121" y="45084"/>
                  </a:lnTo>
                  <a:close/>
                </a:path>
                <a:path w="879475" h="166369">
                  <a:moveTo>
                    <a:pt x="406400" y="45084"/>
                  </a:moveTo>
                  <a:lnTo>
                    <a:pt x="377444" y="45084"/>
                  </a:lnTo>
                  <a:lnTo>
                    <a:pt x="377444" y="138302"/>
                  </a:lnTo>
                  <a:lnTo>
                    <a:pt x="406400" y="138302"/>
                  </a:lnTo>
                  <a:lnTo>
                    <a:pt x="406400" y="45084"/>
                  </a:lnTo>
                  <a:close/>
                </a:path>
                <a:path w="879475" h="166369">
                  <a:moveTo>
                    <a:pt x="471550" y="45084"/>
                  </a:moveTo>
                  <a:lnTo>
                    <a:pt x="442594" y="45084"/>
                  </a:lnTo>
                  <a:lnTo>
                    <a:pt x="442594" y="138302"/>
                  </a:lnTo>
                  <a:lnTo>
                    <a:pt x="471550" y="138302"/>
                  </a:lnTo>
                  <a:lnTo>
                    <a:pt x="471550" y="45084"/>
                  </a:lnTo>
                  <a:close/>
                </a:path>
                <a:path w="879475" h="166369">
                  <a:moveTo>
                    <a:pt x="202183" y="45084"/>
                  </a:moveTo>
                  <a:lnTo>
                    <a:pt x="172084" y="45084"/>
                  </a:lnTo>
                  <a:lnTo>
                    <a:pt x="172084" y="163575"/>
                  </a:lnTo>
                  <a:lnTo>
                    <a:pt x="202183" y="163575"/>
                  </a:lnTo>
                  <a:lnTo>
                    <a:pt x="230651" y="119506"/>
                  </a:lnTo>
                  <a:lnTo>
                    <a:pt x="202183" y="119506"/>
                  </a:lnTo>
                  <a:lnTo>
                    <a:pt x="202183" y="45084"/>
                  </a:lnTo>
                  <a:close/>
                </a:path>
                <a:path w="879475" h="166369">
                  <a:moveTo>
                    <a:pt x="281177" y="87883"/>
                  </a:moveTo>
                  <a:lnTo>
                    <a:pt x="251079" y="87883"/>
                  </a:lnTo>
                  <a:lnTo>
                    <a:pt x="251079" y="163575"/>
                  </a:lnTo>
                  <a:lnTo>
                    <a:pt x="281177" y="163575"/>
                  </a:lnTo>
                  <a:lnTo>
                    <a:pt x="281177" y="87883"/>
                  </a:lnTo>
                  <a:close/>
                </a:path>
                <a:path w="879475" h="166369">
                  <a:moveTo>
                    <a:pt x="281177" y="45084"/>
                  </a:moveTo>
                  <a:lnTo>
                    <a:pt x="250444" y="45084"/>
                  </a:lnTo>
                  <a:lnTo>
                    <a:pt x="202183" y="119506"/>
                  </a:lnTo>
                  <a:lnTo>
                    <a:pt x="230651" y="119506"/>
                  </a:lnTo>
                  <a:lnTo>
                    <a:pt x="251079" y="87883"/>
                  </a:lnTo>
                  <a:lnTo>
                    <a:pt x="281177" y="87883"/>
                  </a:lnTo>
                  <a:lnTo>
                    <a:pt x="281177" y="45084"/>
                  </a:lnTo>
                  <a:close/>
                </a:path>
                <a:path w="879475" h="166369">
                  <a:moveTo>
                    <a:pt x="0" y="137921"/>
                  </a:moveTo>
                  <a:lnTo>
                    <a:pt x="0" y="163449"/>
                  </a:lnTo>
                  <a:lnTo>
                    <a:pt x="10159" y="164211"/>
                  </a:lnTo>
                  <a:lnTo>
                    <a:pt x="17271" y="164591"/>
                  </a:lnTo>
                  <a:lnTo>
                    <a:pt x="32131" y="164591"/>
                  </a:lnTo>
                  <a:lnTo>
                    <a:pt x="55297" y="138049"/>
                  </a:lnTo>
                  <a:lnTo>
                    <a:pt x="7365" y="138049"/>
                  </a:lnTo>
                  <a:lnTo>
                    <a:pt x="0" y="137921"/>
                  </a:lnTo>
                  <a:close/>
                </a:path>
                <a:path w="879475" h="166369">
                  <a:moveTo>
                    <a:pt x="139446" y="27686"/>
                  </a:moveTo>
                  <a:lnTo>
                    <a:pt x="106299" y="27686"/>
                  </a:lnTo>
                  <a:lnTo>
                    <a:pt x="106299" y="163575"/>
                  </a:lnTo>
                  <a:lnTo>
                    <a:pt x="139446" y="163575"/>
                  </a:lnTo>
                  <a:lnTo>
                    <a:pt x="139446" y="27686"/>
                  </a:lnTo>
                  <a:close/>
                </a:path>
                <a:path w="879475" h="166369">
                  <a:moveTo>
                    <a:pt x="139446" y="0"/>
                  </a:moveTo>
                  <a:lnTo>
                    <a:pt x="24765" y="0"/>
                  </a:lnTo>
                  <a:lnTo>
                    <a:pt x="24891" y="128777"/>
                  </a:lnTo>
                  <a:lnTo>
                    <a:pt x="23621" y="133350"/>
                  </a:lnTo>
                  <a:lnTo>
                    <a:pt x="21335" y="135254"/>
                  </a:lnTo>
                  <a:lnTo>
                    <a:pt x="18922" y="137159"/>
                  </a:lnTo>
                  <a:lnTo>
                    <a:pt x="14224" y="138049"/>
                  </a:lnTo>
                  <a:lnTo>
                    <a:pt x="55297" y="138049"/>
                  </a:lnTo>
                  <a:lnTo>
                    <a:pt x="56024" y="132397"/>
                  </a:lnTo>
                  <a:lnTo>
                    <a:pt x="56657" y="123062"/>
                  </a:lnTo>
                  <a:lnTo>
                    <a:pt x="57028" y="111442"/>
                  </a:lnTo>
                  <a:lnTo>
                    <a:pt x="57150" y="27686"/>
                  </a:lnTo>
                  <a:lnTo>
                    <a:pt x="139446" y="27686"/>
                  </a:lnTo>
                  <a:lnTo>
                    <a:pt x="139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48180" y="1552320"/>
              <a:ext cx="879475" cy="166370"/>
            </a:xfrm>
            <a:custGeom>
              <a:avLst/>
              <a:gdLst/>
              <a:ahLst/>
              <a:cxnLst/>
              <a:rect l="l" t="t" r="r" b="b"/>
              <a:pathLst>
                <a:path w="879475" h="166369">
                  <a:moveTo>
                    <a:pt x="824992" y="66420"/>
                  </a:moveTo>
                  <a:lnTo>
                    <a:pt x="818133" y="66420"/>
                  </a:lnTo>
                  <a:lnTo>
                    <a:pt x="812419" y="68833"/>
                  </a:lnTo>
                  <a:lnTo>
                    <a:pt x="807974" y="73913"/>
                  </a:lnTo>
                  <a:lnTo>
                    <a:pt x="803529" y="78866"/>
                  </a:lnTo>
                  <a:lnTo>
                    <a:pt x="801369" y="85598"/>
                  </a:lnTo>
                  <a:lnTo>
                    <a:pt x="801369" y="94233"/>
                  </a:lnTo>
                  <a:lnTo>
                    <a:pt x="848360" y="94233"/>
                  </a:lnTo>
                  <a:lnTo>
                    <a:pt x="848106" y="85089"/>
                  </a:lnTo>
                  <a:lnTo>
                    <a:pt x="845693" y="78231"/>
                  </a:lnTo>
                  <a:lnTo>
                    <a:pt x="841248" y="73532"/>
                  </a:lnTo>
                  <a:lnTo>
                    <a:pt x="836802" y="68706"/>
                  </a:lnTo>
                  <a:lnTo>
                    <a:pt x="831342" y="66420"/>
                  </a:lnTo>
                  <a:lnTo>
                    <a:pt x="824992" y="66420"/>
                  </a:lnTo>
                  <a:close/>
                </a:path>
                <a:path w="879475" h="166369">
                  <a:moveTo>
                    <a:pt x="636905" y="45084"/>
                  </a:moveTo>
                  <a:lnTo>
                    <a:pt x="667004" y="45084"/>
                  </a:lnTo>
                  <a:lnTo>
                    <a:pt x="667004" y="119506"/>
                  </a:lnTo>
                  <a:lnTo>
                    <a:pt x="715263" y="45084"/>
                  </a:lnTo>
                  <a:lnTo>
                    <a:pt x="745998" y="45084"/>
                  </a:lnTo>
                  <a:lnTo>
                    <a:pt x="745998" y="163575"/>
                  </a:lnTo>
                  <a:lnTo>
                    <a:pt x="715899" y="163575"/>
                  </a:lnTo>
                  <a:lnTo>
                    <a:pt x="715899" y="87883"/>
                  </a:lnTo>
                  <a:lnTo>
                    <a:pt x="667004" y="163575"/>
                  </a:lnTo>
                  <a:lnTo>
                    <a:pt x="636905" y="163575"/>
                  </a:lnTo>
                  <a:lnTo>
                    <a:pt x="636905" y="45084"/>
                  </a:lnTo>
                  <a:close/>
                </a:path>
                <a:path w="879475" h="166369">
                  <a:moveTo>
                    <a:pt x="497713" y="45084"/>
                  </a:moveTo>
                  <a:lnTo>
                    <a:pt x="529082" y="45084"/>
                  </a:lnTo>
                  <a:lnTo>
                    <a:pt x="529082" y="88518"/>
                  </a:lnTo>
                  <a:lnTo>
                    <a:pt x="574039" y="88518"/>
                  </a:lnTo>
                  <a:lnTo>
                    <a:pt x="574039" y="45084"/>
                  </a:lnTo>
                  <a:lnTo>
                    <a:pt x="605408" y="45084"/>
                  </a:lnTo>
                  <a:lnTo>
                    <a:pt x="605408" y="163575"/>
                  </a:lnTo>
                  <a:lnTo>
                    <a:pt x="574039" y="163575"/>
                  </a:lnTo>
                  <a:lnTo>
                    <a:pt x="574039" y="113791"/>
                  </a:lnTo>
                  <a:lnTo>
                    <a:pt x="529082" y="113791"/>
                  </a:lnTo>
                  <a:lnTo>
                    <a:pt x="529082" y="163575"/>
                  </a:lnTo>
                  <a:lnTo>
                    <a:pt x="497713" y="163575"/>
                  </a:lnTo>
                  <a:lnTo>
                    <a:pt x="497713" y="45084"/>
                  </a:lnTo>
                  <a:close/>
                </a:path>
                <a:path w="879475" h="166369">
                  <a:moveTo>
                    <a:pt x="312293" y="45084"/>
                  </a:moveTo>
                  <a:lnTo>
                    <a:pt x="341121" y="45084"/>
                  </a:lnTo>
                  <a:lnTo>
                    <a:pt x="341121" y="138302"/>
                  </a:lnTo>
                  <a:lnTo>
                    <a:pt x="377444" y="138302"/>
                  </a:lnTo>
                  <a:lnTo>
                    <a:pt x="377444" y="45084"/>
                  </a:lnTo>
                  <a:lnTo>
                    <a:pt x="406400" y="45084"/>
                  </a:lnTo>
                  <a:lnTo>
                    <a:pt x="406400" y="138302"/>
                  </a:lnTo>
                  <a:lnTo>
                    <a:pt x="442594" y="138302"/>
                  </a:lnTo>
                  <a:lnTo>
                    <a:pt x="442594" y="45084"/>
                  </a:lnTo>
                  <a:lnTo>
                    <a:pt x="471550" y="45084"/>
                  </a:lnTo>
                  <a:lnTo>
                    <a:pt x="471550" y="163575"/>
                  </a:lnTo>
                  <a:lnTo>
                    <a:pt x="312293" y="163575"/>
                  </a:lnTo>
                  <a:lnTo>
                    <a:pt x="312293" y="45084"/>
                  </a:lnTo>
                  <a:close/>
                </a:path>
                <a:path w="879475" h="166369">
                  <a:moveTo>
                    <a:pt x="172084" y="45084"/>
                  </a:moveTo>
                  <a:lnTo>
                    <a:pt x="202183" y="45084"/>
                  </a:lnTo>
                  <a:lnTo>
                    <a:pt x="202183" y="119506"/>
                  </a:lnTo>
                  <a:lnTo>
                    <a:pt x="250444" y="45084"/>
                  </a:lnTo>
                  <a:lnTo>
                    <a:pt x="281177" y="45084"/>
                  </a:lnTo>
                  <a:lnTo>
                    <a:pt x="281177" y="163575"/>
                  </a:lnTo>
                  <a:lnTo>
                    <a:pt x="251079" y="163575"/>
                  </a:lnTo>
                  <a:lnTo>
                    <a:pt x="251079" y="87883"/>
                  </a:lnTo>
                  <a:lnTo>
                    <a:pt x="202183" y="163575"/>
                  </a:lnTo>
                  <a:lnTo>
                    <a:pt x="172084" y="163575"/>
                  </a:lnTo>
                  <a:lnTo>
                    <a:pt x="172084" y="45084"/>
                  </a:lnTo>
                  <a:close/>
                </a:path>
                <a:path w="879475" h="166369">
                  <a:moveTo>
                    <a:pt x="823087" y="42417"/>
                  </a:moveTo>
                  <a:lnTo>
                    <a:pt x="864869" y="59816"/>
                  </a:lnTo>
                  <a:lnTo>
                    <a:pt x="878782" y="96553"/>
                  </a:lnTo>
                  <a:lnTo>
                    <a:pt x="879475" y="113411"/>
                  </a:lnTo>
                  <a:lnTo>
                    <a:pt x="800862" y="113411"/>
                  </a:lnTo>
                  <a:lnTo>
                    <a:pt x="801116" y="122681"/>
                  </a:lnTo>
                  <a:lnTo>
                    <a:pt x="803656" y="129920"/>
                  </a:lnTo>
                  <a:lnTo>
                    <a:pt x="808482" y="135127"/>
                  </a:lnTo>
                  <a:lnTo>
                    <a:pt x="813307" y="140207"/>
                  </a:lnTo>
                  <a:lnTo>
                    <a:pt x="819276" y="142875"/>
                  </a:lnTo>
                  <a:lnTo>
                    <a:pt x="826516" y="142875"/>
                  </a:lnTo>
                  <a:lnTo>
                    <a:pt x="831469" y="142875"/>
                  </a:lnTo>
                  <a:lnTo>
                    <a:pt x="846455" y="125856"/>
                  </a:lnTo>
                  <a:lnTo>
                    <a:pt x="877824" y="131190"/>
                  </a:lnTo>
                  <a:lnTo>
                    <a:pt x="851818" y="161260"/>
                  </a:lnTo>
                  <a:lnTo>
                    <a:pt x="826262" y="166242"/>
                  </a:lnTo>
                  <a:lnTo>
                    <a:pt x="811758" y="164980"/>
                  </a:lnTo>
                  <a:lnTo>
                    <a:pt x="775321" y="137429"/>
                  </a:lnTo>
                  <a:lnTo>
                    <a:pt x="768731" y="105282"/>
                  </a:lnTo>
                  <a:lnTo>
                    <a:pt x="769685" y="91326"/>
                  </a:lnTo>
                  <a:lnTo>
                    <a:pt x="792315" y="51794"/>
                  </a:lnTo>
                  <a:lnTo>
                    <a:pt x="811797" y="43463"/>
                  </a:lnTo>
                  <a:lnTo>
                    <a:pt x="823087" y="42417"/>
                  </a:lnTo>
                  <a:close/>
                </a:path>
                <a:path w="879475" h="166369">
                  <a:moveTo>
                    <a:pt x="24765" y="0"/>
                  </a:moveTo>
                  <a:lnTo>
                    <a:pt x="139446" y="0"/>
                  </a:lnTo>
                  <a:lnTo>
                    <a:pt x="139446" y="163575"/>
                  </a:lnTo>
                  <a:lnTo>
                    <a:pt x="106299" y="163575"/>
                  </a:lnTo>
                  <a:lnTo>
                    <a:pt x="106299" y="27686"/>
                  </a:lnTo>
                  <a:lnTo>
                    <a:pt x="57150" y="27686"/>
                  </a:lnTo>
                  <a:lnTo>
                    <a:pt x="57150" y="97536"/>
                  </a:lnTo>
                  <a:lnTo>
                    <a:pt x="57028" y="111442"/>
                  </a:lnTo>
                  <a:lnTo>
                    <a:pt x="50546" y="153542"/>
                  </a:lnTo>
                  <a:lnTo>
                    <a:pt x="32131" y="164591"/>
                  </a:lnTo>
                  <a:lnTo>
                    <a:pt x="21081" y="164591"/>
                  </a:lnTo>
                  <a:lnTo>
                    <a:pt x="17271" y="164591"/>
                  </a:lnTo>
                  <a:lnTo>
                    <a:pt x="10159" y="164211"/>
                  </a:lnTo>
                  <a:lnTo>
                    <a:pt x="0" y="163449"/>
                  </a:lnTo>
                  <a:lnTo>
                    <a:pt x="0" y="137921"/>
                  </a:lnTo>
                  <a:lnTo>
                    <a:pt x="7365" y="138049"/>
                  </a:lnTo>
                  <a:lnTo>
                    <a:pt x="14224" y="138049"/>
                  </a:lnTo>
                  <a:lnTo>
                    <a:pt x="18922" y="137159"/>
                  </a:lnTo>
                  <a:lnTo>
                    <a:pt x="21335" y="135254"/>
                  </a:lnTo>
                  <a:lnTo>
                    <a:pt x="23621" y="133350"/>
                  </a:lnTo>
                  <a:lnTo>
                    <a:pt x="24891" y="128777"/>
                  </a:lnTo>
                  <a:lnTo>
                    <a:pt x="24891" y="121538"/>
                  </a:lnTo>
                  <a:lnTo>
                    <a:pt x="24765" y="93344"/>
                  </a:lnTo>
                  <a:lnTo>
                    <a:pt x="24765" y="0"/>
                  </a:lnTo>
                  <a:close/>
                </a:path>
              </a:pathLst>
            </a:custGeom>
            <a:ln w="19812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0741" y="1869059"/>
              <a:ext cx="560705" cy="152400"/>
            </a:xfrm>
            <a:custGeom>
              <a:avLst/>
              <a:gdLst/>
              <a:ahLst/>
              <a:cxnLst/>
              <a:rect l="l" t="t" r="r" b="b"/>
              <a:pathLst>
                <a:path w="560705" h="152400">
                  <a:moveTo>
                    <a:pt x="68579" y="2666"/>
                  </a:moveTo>
                  <a:lnTo>
                    <a:pt x="0" y="2666"/>
                  </a:lnTo>
                  <a:lnTo>
                    <a:pt x="0" y="121157"/>
                  </a:lnTo>
                  <a:lnTo>
                    <a:pt x="74676" y="121157"/>
                  </a:lnTo>
                  <a:lnTo>
                    <a:pt x="83984" y="120630"/>
                  </a:lnTo>
                  <a:lnTo>
                    <a:pt x="113994" y="101091"/>
                  </a:lnTo>
                  <a:lnTo>
                    <a:pt x="31496" y="101091"/>
                  </a:lnTo>
                  <a:lnTo>
                    <a:pt x="31496" y="70992"/>
                  </a:lnTo>
                  <a:lnTo>
                    <a:pt x="108100" y="70992"/>
                  </a:lnTo>
                  <a:lnTo>
                    <a:pt x="104775" y="66420"/>
                  </a:lnTo>
                  <a:lnTo>
                    <a:pt x="98678" y="62737"/>
                  </a:lnTo>
                  <a:lnTo>
                    <a:pt x="90423" y="60705"/>
                  </a:lnTo>
                  <a:lnTo>
                    <a:pt x="96265" y="59054"/>
                  </a:lnTo>
                  <a:lnTo>
                    <a:pt x="101091" y="55752"/>
                  </a:lnTo>
                  <a:lnTo>
                    <a:pt x="104099" y="51942"/>
                  </a:lnTo>
                  <a:lnTo>
                    <a:pt x="31496" y="51942"/>
                  </a:lnTo>
                  <a:lnTo>
                    <a:pt x="31496" y="22732"/>
                  </a:lnTo>
                  <a:lnTo>
                    <a:pt x="110392" y="22732"/>
                  </a:lnTo>
                  <a:lnTo>
                    <a:pt x="107188" y="15493"/>
                  </a:lnTo>
                  <a:lnTo>
                    <a:pt x="100203" y="10413"/>
                  </a:lnTo>
                  <a:lnTo>
                    <a:pt x="94297" y="7006"/>
                  </a:lnTo>
                  <a:lnTo>
                    <a:pt x="87058" y="4587"/>
                  </a:lnTo>
                  <a:lnTo>
                    <a:pt x="78485" y="3145"/>
                  </a:lnTo>
                  <a:lnTo>
                    <a:pt x="68579" y="2666"/>
                  </a:lnTo>
                  <a:close/>
                </a:path>
                <a:path w="560705" h="152400">
                  <a:moveTo>
                    <a:pt x="108100" y="70992"/>
                  </a:moveTo>
                  <a:lnTo>
                    <a:pt x="47625" y="70992"/>
                  </a:lnTo>
                  <a:lnTo>
                    <a:pt x="56963" y="71187"/>
                  </a:lnTo>
                  <a:lnTo>
                    <a:pt x="64611" y="71786"/>
                  </a:lnTo>
                  <a:lnTo>
                    <a:pt x="70592" y="72814"/>
                  </a:lnTo>
                  <a:lnTo>
                    <a:pt x="74929" y="74294"/>
                  </a:lnTo>
                  <a:lnTo>
                    <a:pt x="79628" y="76453"/>
                  </a:lnTo>
                  <a:lnTo>
                    <a:pt x="82041" y="80517"/>
                  </a:lnTo>
                  <a:lnTo>
                    <a:pt x="82041" y="91820"/>
                  </a:lnTo>
                  <a:lnTo>
                    <a:pt x="79883" y="95757"/>
                  </a:lnTo>
                  <a:lnTo>
                    <a:pt x="71754" y="100075"/>
                  </a:lnTo>
                  <a:lnTo>
                    <a:pt x="65278" y="101091"/>
                  </a:lnTo>
                  <a:lnTo>
                    <a:pt x="113994" y="101091"/>
                  </a:lnTo>
                  <a:lnTo>
                    <a:pt x="114808" y="99313"/>
                  </a:lnTo>
                  <a:lnTo>
                    <a:pt x="114808" y="83565"/>
                  </a:lnTo>
                  <a:lnTo>
                    <a:pt x="112776" y="77469"/>
                  </a:lnTo>
                  <a:lnTo>
                    <a:pt x="108100" y="70992"/>
                  </a:lnTo>
                  <a:close/>
                </a:path>
                <a:path w="560705" h="152400">
                  <a:moveTo>
                    <a:pt x="110392" y="22732"/>
                  </a:moveTo>
                  <a:lnTo>
                    <a:pt x="62103" y="22732"/>
                  </a:lnTo>
                  <a:lnTo>
                    <a:pt x="69341" y="23749"/>
                  </a:lnTo>
                  <a:lnTo>
                    <a:pt x="73278" y="25907"/>
                  </a:lnTo>
                  <a:lnTo>
                    <a:pt x="77342" y="28066"/>
                  </a:lnTo>
                  <a:lnTo>
                    <a:pt x="79375" y="31623"/>
                  </a:lnTo>
                  <a:lnTo>
                    <a:pt x="79375" y="41910"/>
                  </a:lnTo>
                  <a:lnTo>
                    <a:pt x="77215" y="45719"/>
                  </a:lnTo>
                  <a:lnTo>
                    <a:pt x="72897" y="48260"/>
                  </a:lnTo>
                  <a:lnTo>
                    <a:pt x="68579" y="50673"/>
                  </a:lnTo>
                  <a:lnTo>
                    <a:pt x="61467" y="51942"/>
                  </a:lnTo>
                  <a:lnTo>
                    <a:pt x="104099" y="51942"/>
                  </a:lnTo>
                  <a:lnTo>
                    <a:pt x="104902" y="50926"/>
                  </a:lnTo>
                  <a:lnTo>
                    <a:pt x="108711" y="45974"/>
                  </a:lnTo>
                  <a:lnTo>
                    <a:pt x="110616" y="40258"/>
                  </a:lnTo>
                  <a:lnTo>
                    <a:pt x="110616" y="23240"/>
                  </a:lnTo>
                  <a:lnTo>
                    <a:pt x="110392" y="22732"/>
                  </a:lnTo>
                  <a:close/>
                </a:path>
                <a:path w="560705" h="152400">
                  <a:moveTo>
                    <a:pt x="181990" y="0"/>
                  </a:moveTo>
                  <a:lnTo>
                    <a:pt x="143002" y="16637"/>
                  </a:lnTo>
                  <a:lnTo>
                    <a:pt x="127634" y="62864"/>
                  </a:lnTo>
                  <a:lnTo>
                    <a:pt x="128371" y="74628"/>
                  </a:lnTo>
                  <a:lnTo>
                    <a:pt x="147750" y="112466"/>
                  </a:lnTo>
                  <a:lnTo>
                    <a:pt x="185165" y="123825"/>
                  </a:lnTo>
                  <a:lnTo>
                    <a:pt x="194478" y="123275"/>
                  </a:lnTo>
                  <a:lnTo>
                    <a:pt x="228917" y="103854"/>
                  </a:lnTo>
                  <a:lnTo>
                    <a:pt x="231012" y="100456"/>
                  </a:lnTo>
                  <a:lnTo>
                    <a:pt x="178181" y="100456"/>
                  </a:lnTo>
                  <a:lnTo>
                    <a:pt x="172211" y="97789"/>
                  </a:lnTo>
                  <a:lnTo>
                    <a:pt x="167385" y="92710"/>
                  </a:lnTo>
                  <a:lnTo>
                    <a:pt x="162559" y="87502"/>
                  </a:lnTo>
                  <a:lnTo>
                    <a:pt x="160020" y="80263"/>
                  </a:lnTo>
                  <a:lnTo>
                    <a:pt x="159765" y="70992"/>
                  </a:lnTo>
                  <a:lnTo>
                    <a:pt x="238378" y="70992"/>
                  </a:lnTo>
                  <a:lnTo>
                    <a:pt x="237686" y="54135"/>
                  </a:lnTo>
                  <a:lnTo>
                    <a:pt x="237263" y="51815"/>
                  </a:lnTo>
                  <a:lnTo>
                    <a:pt x="160273" y="51815"/>
                  </a:lnTo>
                  <a:lnTo>
                    <a:pt x="160273" y="43179"/>
                  </a:lnTo>
                  <a:lnTo>
                    <a:pt x="162433" y="36449"/>
                  </a:lnTo>
                  <a:lnTo>
                    <a:pt x="166878" y="31495"/>
                  </a:lnTo>
                  <a:lnTo>
                    <a:pt x="171322" y="26415"/>
                  </a:lnTo>
                  <a:lnTo>
                    <a:pt x="177038" y="24002"/>
                  </a:lnTo>
                  <a:lnTo>
                    <a:pt x="228178" y="24002"/>
                  </a:lnTo>
                  <a:lnTo>
                    <a:pt x="223773" y="17399"/>
                  </a:lnTo>
                  <a:lnTo>
                    <a:pt x="215388" y="9804"/>
                  </a:lnTo>
                  <a:lnTo>
                    <a:pt x="205644" y="4365"/>
                  </a:lnTo>
                  <a:lnTo>
                    <a:pt x="194520" y="1093"/>
                  </a:lnTo>
                  <a:lnTo>
                    <a:pt x="181990" y="0"/>
                  </a:lnTo>
                  <a:close/>
                </a:path>
                <a:path w="560705" h="152400">
                  <a:moveTo>
                    <a:pt x="205359" y="83438"/>
                  </a:moveTo>
                  <a:lnTo>
                    <a:pt x="190372" y="100456"/>
                  </a:lnTo>
                  <a:lnTo>
                    <a:pt x="231012" y="100456"/>
                  </a:lnTo>
                  <a:lnTo>
                    <a:pt x="233251" y="96825"/>
                  </a:lnTo>
                  <a:lnTo>
                    <a:pt x="236728" y="88773"/>
                  </a:lnTo>
                  <a:lnTo>
                    <a:pt x="205359" y="83438"/>
                  </a:lnTo>
                  <a:close/>
                </a:path>
                <a:path w="560705" h="152400">
                  <a:moveTo>
                    <a:pt x="228178" y="24002"/>
                  </a:moveTo>
                  <a:lnTo>
                    <a:pt x="190246" y="24002"/>
                  </a:lnTo>
                  <a:lnTo>
                    <a:pt x="195707" y="26288"/>
                  </a:lnTo>
                  <a:lnTo>
                    <a:pt x="200152" y="31114"/>
                  </a:lnTo>
                  <a:lnTo>
                    <a:pt x="204597" y="35813"/>
                  </a:lnTo>
                  <a:lnTo>
                    <a:pt x="207009" y="42671"/>
                  </a:lnTo>
                  <a:lnTo>
                    <a:pt x="207264" y="51815"/>
                  </a:lnTo>
                  <a:lnTo>
                    <a:pt x="237263" y="51815"/>
                  </a:lnTo>
                  <a:lnTo>
                    <a:pt x="235029" y="39576"/>
                  </a:lnTo>
                  <a:lnTo>
                    <a:pt x="230395" y="27326"/>
                  </a:lnTo>
                  <a:lnTo>
                    <a:pt x="228178" y="24002"/>
                  </a:lnTo>
                  <a:close/>
                </a:path>
                <a:path w="560705" h="152400">
                  <a:moveTo>
                    <a:pt x="481584" y="2666"/>
                  </a:moveTo>
                  <a:lnTo>
                    <a:pt x="451484" y="2666"/>
                  </a:lnTo>
                  <a:lnTo>
                    <a:pt x="451484" y="121157"/>
                  </a:lnTo>
                  <a:lnTo>
                    <a:pt x="481584" y="121157"/>
                  </a:lnTo>
                  <a:lnTo>
                    <a:pt x="510051" y="77088"/>
                  </a:lnTo>
                  <a:lnTo>
                    <a:pt x="481584" y="77088"/>
                  </a:lnTo>
                  <a:lnTo>
                    <a:pt x="481584" y="2666"/>
                  </a:lnTo>
                  <a:close/>
                </a:path>
                <a:path w="560705" h="152400">
                  <a:moveTo>
                    <a:pt x="560578" y="45465"/>
                  </a:moveTo>
                  <a:lnTo>
                    <a:pt x="530479" y="45465"/>
                  </a:lnTo>
                  <a:lnTo>
                    <a:pt x="530479" y="121157"/>
                  </a:lnTo>
                  <a:lnTo>
                    <a:pt x="560578" y="121157"/>
                  </a:lnTo>
                  <a:lnTo>
                    <a:pt x="560578" y="45465"/>
                  </a:lnTo>
                  <a:close/>
                </a:path>
                <a:path w="560705" h="152400">
                  <a:moveTo>
                    <a:pt x="560578" y="2666"/>
                  </a:moveTo>
                  <a:lnTo>
                    <a:pt x="529844" y="2666"/>
                  </a:lnTo>
                  <a:lnTo>
                    <a:pt x="481584" y="77088"/>
                  </a:lnTo>
                  <a:lnTo>
                    <a:pt x="510051" y="77088"/>
                  </a:lnTo>
                  <a:lnTo>
                    <a:pt x="530479" y="45465"/>
                  </a:lnTo>
                  <a:lnTo>
                    <a:pt x="560578" y="45465"/>
                  </a:lnTo>
                  <a:lnTo>
                    <a:pt x="560578" y="2666"/>
                  </a:lnTo>
                  <a:close/>
                </a:path>
                <a:path w="560705" h="152400">
                  <a:moveTo>
                    <a:pt x="291465" y="2666"/>
                  </a:moveTo>
                  <a:lnTo>
                    <a:pt x="262635" y="2666"/>
                  </a:lnTo>
                  <a:lnTo>
                    <a:pt x="262635" y="121157"/>
                  </a:lnTo>
                  <a:lnTo>
                    <a:pt x="409321" y="121157"/>
                  </a:lnTo>
                  <a:lnTo>
                    <a:pt x="409321" y="152400"/>
                  </a:lnTo>
                  <a:lnTo>
                    <a:pt x="434721" y="152400"/>
                  </a:lnTo>
                  <a:lnTo>
                    <a:pt x="434721" y="95885"/>
                  </a:lnTo>
                  <a:lnTo>
                    <a:pt x="291465" y="95885"/>
                  </a:lnTo>
                  <a:lnTo>
                    <a:pt x="291465" y="2666"/>
                  </a:lnTo>
                  <a:close/>
                </a:path>
                <a:path w="560705" h="152400">
                  <a:moveTo>
                    <a:pt x="356489" y="2666"/>
                  </a:moveTo>
                  <a:lnTo>
                    <a:pt x="327533" y="2666"/>
                  </a:lnTo>
                  <a:lnTo>
                    <a:pt x="327533" y="95885"/>
                  </a:lnTo>
                  <a:lnTo>
                    <a:pt x="356489" y="95885"/>
                  </a:lnTo>
                  <a:lnTo>
                    <a:pt x="356489" y="2666"/>
                  </a:lnTo>
                  <a:close/>
                </a:path>
                <a:path w="560705" h="152400">
                  <a:moveTo>
                    <a:pt x="421894" y="2666"/>
                  </a:moveTo>
                  <a:lnTo>
                    <a:pt x="392938" y="2666"/>
                  </a:lnTo>
                  <a:lnTo>
                    <a:pt x="392938" y="95885"/>
                  </a:lnTo>
                  <a:lnTo>
                    <a:pt x="421894" y="95885"/>
                  </a:lnTo>
                  <a:lnTo>
                    <a:pt x="421894" y="26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10741" y="1869059"/>
              <a:ext cx="560705" cy="152400"/>
            </a:xfrm>
            <a:custGeom>
              <a:avLst/>
              <a:gdLst/>
              <a:ahLst/>
              <a:cxnLst/>
              <a:rect l="l" t="t" r="r" b="b"/>
              <a:pathLst>
                <a:path w="560705" h="152400">
                  <a:moveTo>
                    <a:pt x="31496" y="70992"/>
                  </a:moveTo>
                  <a:lnTo>
                    <a:pt x="31496" y="101091"/>
                  </a:lnTo>
                  <a:lnTo>
                    <a:pt x="56260" y="101091"/>
                  </a:lnTo>
                  <a:lnTo>
                    <a:pt x="65278" y="101091"/>
                  </a:lnTo>
                  <a:lnTo>
                    <a:pt x="71754" y="100075"/>
                  </a:lnTo>
                  <a:lnTo>
                    <a:pt x="75819" y="97916"/>
                  </a:lnTo>
                  <a:lnTo>
                    <a:pt x="79883" y="95757"/>
                  </a:lnTo>
                  <a:lnTo>
                    <a:pt x="82041" y="91820"/>
                  </a:lnTo>
                  <a:lnTo>
                    <a:pt x="82041" y="86232"/>
                  </a:lnTo>
                  <a:lnTo>
                    <a:pt x="82041" y="80517"/>
                  </a:lnTo>
                  <a:lnTo>
                    <a:pt x="47625" y="70992"/>
                  </a:lnTo>
                  <a:lnTo>
                    <a:pt x="31496" y="70992"/>
                  </a:lnTo>
                  <a:close/>
                </a:path>
                <a:path w="560705" h="152400">
                  <a:moveTo>
                    <a:pt x="183896" y="24002"/>
                  </a:moveTo>
                  <a:lnTo>
                    <a:pt x="177038" y="24002"/>
                  </a:lnTo>
                  <a:lnTo>
                    <a:pt x="171322" y="26415"/>
                  </a:lnTo>
                  <a:lnTo>
                    <a:pt x="166878" y="31495"/>
                  </a:lnTo>
                  <a:lnTo>
                    <a:pt x="162433" y="36449"/>
                  </a:lnTo>
                  <a:lnTo>
                    <a:pt x="160273" y="43179"/>
                  </a:lnTo>
                  <a:lnTo>
                    <a:pt x="160273" y="51815"/>
                  </a:lnTo>
                  <a:lnTo>
                    <a:pt x="207264" y="51815"/>
                  </a:lnTo>
                  <a:lnTo>
                    <a:pt x="207009" y="42671"/>
                  </a:lnTo>
                  <a:lnTo>
                    <a:pt x="204597" y="35813"/>
                  </a:lnTo>
                  <a:lnTo>
                    <a:pt x="200152" y="31114"/>
                  </a:lnTo>
                  <a:lnTo>
                    <a:pt x="195707" y="26288"/>
                  </a:lnTo>
                  <a:lnTo>
                    <a:pt x="190246" y="24002"/>
                  </a:lnTo>
                  <a:lnTo>
                    <a:pt x="183896" y="24002"/>
                  </a:lnTo>
                  <a:close/>
                </a:path>
                <a:path w="560705" h="152400">
                  <a:moveTo>
                    <a:pt x="31496" y="22732"/>
                  </a:moveTo>
                  <a:lnTo>
                    <a:pt x="31496" y="51942"/>
                  </a:lnTo>
                  <a:lnTo>
                    <a:pt x="51689" y="51942"/>
                  </a:lnTo>
                  <a:lnTo>
                    <a:pt x="61467" y="51942"/>
                  </a:lnTo>
                  <a:lnTo>
                    <a:pt x="68579" y="50673"/>
                  </a:lnTo>
                  <a:lnTo>
                    <a:pt x="72897" y="48260"/>
                  </a:lnTo>
                  <a:lnTo>
                    <a:pt x="77215" y="45719"/>
                  </a:lnTo>
                  <a:lnTo>
                    <a:pt x="79375" y="41910"/>
                  </a:lnTo>
                  <a:lnTo>
                    <a:pt x="79375" y="36575"/>
                  </a:lnTo>
                  <a:lnTo>
                    <a:pt x="79375" y="31623"/>
                  </a:lnTo>
                  <a:lnTo>
                    <a:pt x="77342" y="28066"/>
                  </a:lnTo>
                  <a:lnTo>
                    <a:pt x="73278" y="25907"/>
                  </a:lnTo>
                  <a:lnTo>
                    <a:pt x="69341" y="23749"/>
                  </a:lnTo>
                  <a:lnTo>
                    <a:pt x="62103" y="22732"/>
                  </a:lnTo>
                  <a:lnTo>
                    <a:pt x="51689" y="22732"/>
                  </a:lnTo>
                  <a:lnTo>
                    <a:pt x="31496" y="22732"/>
                  </a:lnTo>
                  <a:close/>
                </a:path>
                <a:path w="560705" h="152400">
                  <a:moveTo>
                    <a:pt x="451484" y="2666"/>
                  </a:moveTo>
                  <a:lnTo>
                    <a:pt x="481584" y="2666"/>
                  </a:lnTo>
                  <a:lnTo>
                    <a:pt x="481584" y="77088"/>
                  </a:lnTo>
                  <a:lnTo>
                    <a:pt x="529844" y="2666"/>
                  </a:lnTo>
                  <a:lnTo>
                    <a:pt x="560578" y="2666"/>
                  </a:lnTo>
                  <a:lnTo>
                    <a:pt x="560578" y="121157"/>
                  </a:lnTo>
                  <a:lnTo>
                    <a:pt x="530479" y="121157"/>
                  </a:lnTo>
                  <a:lnTo>
                    <a:pt x="530479" y="45465"/>
                  </a:lnTo>
                  <a:lnTo>
                    <a:pt x="481584" y="121157"/>
                  </a:lnTo>
                  <a:lnTo>
                    <a:pt x="451484" y="121157"/>
                  </a:lnTo>
                  <a:lnTo>
                    <a:pt x="451484" y="2666"/>
                  </a:lnTo>
                  <a:close/>
                </a:path>
                <a:path w="560705" h="152400">
                  <a:moveTo>
                    <a:pt x="262635" y="2666"/>
                  </a:moveTo>
                  <a:lnTo>
                    <a:pt x="291465" y="2666"/>
                  </a:lnTo>
                  <a:lnTo>
                    <a:pt x="291465" y="95885"/>
                  </a:lnTo>
                  <a:lnTo>
                    <a:pt x="327533" y="95885"/>
                  </a:lnTo>
                  <a:lnTo>
                    <a:pt x="327533" y="2666"/>
                  </a:lnTo>
                  <a:lnTo>
                    <a:pt x="356489" y="2666"/>
                  </a:lnTo>
                  <a:lnTo>
                    <a:pt x="356489" y="95885"/>
                  </a:lnTo>
                  <a:lnTo>
                    <a:pt x="392938" y="95885"/>
                  </a:lnTo>
                  <a:lnTo>
                    <a:pt x="392938" y="2666"/>
                  </a:lnTo>
                  <a:lnTo>
                    <a:pt x="421894" y="2666"/>
                  </a:lnTo>
                  <a:lnTo>
                    <a:pt x="421894" y="95885"/>
                  </a:lnTo>
                  <a:lnTo>
                    <a:pt x="434721" y="95885"/>
                  </a:lnTo>
                  <a:lnTo>
                    <a:pt x="434721" y="152400"/>
                  </a:lnTo>
                  <a:lnTo>
                    <a:pt x="409321" y="152400"/>
                  </a:lnTo>
                  <a:lnTo>
                    <a:pt x="409321" y="121157"/>
                  </a:lnTo>
                  <a:lnTo>
                    <a:pt x="262635" y="121157"/>
                  </a:lnTo>
                  <a:lnTo>
                    <a:pt x="262635" y="2666"/>
                  </a:lnTo>
                  <a:close/>
                </a:path>
                <a:path w="560705" h="152400">
                  <a:moveTo>
                    <a:pt x="0" y="2666"/>
                  </a:moveTo>
                  <a:lnTo>
                    <a:pt x="68579" y="2666"/>
                  </a:lnTo>
                  <a:lnTo>
                    <a:pt x="78485" y="3145"/>
                  </a:lnTo>
                  <a:lnTo>
                    <a:pt x="110616" y="23240"/>
                  </a:lnTo>
                  <a:lnTo>
                    <a:pt x="110616" y="33527"/>
                  </a:lnTo>
                  <a:lnTo>
                    <a:pt x="110616" y="40258"/>
                  </a:lnTo>
                  <a:lnTo>
                    <a:pt x="90423" y="60705"/>
                  </a:lnTo>
                  <a:lnTo>
                    <a:pt x="98678" y="62737"/>
                  </a:lnTo>
                  <a:lnTo>
                    <a:pt x="104775" y="66420"/>
                  </a:lnTo>
                  <a:lnTo>
                    <a:pt x="108839" y="72008"/>
                  </a:lnTo>
                  <a:lnTo>
                    <a:pt x="112776" y="77469"/>
                  </a:lnTo>
                  <a:lnTo>
                    <a:pt x="114808" y="83565"/>
                  </a:lnTo>
                  <a:lnTo>
                    <a:pt x="114808" y="90042"/>
                  </a:lnTo>
                  <a:lnTo>
                    <a:pt x="114808" y="99313"/>
                  </a:lnTo>
                  <a:lnTo>
                    <a:pt x="74676" y="121157"/>
                  </a:lnTo>
                  <a:lnTo>
                    <a:pt x="0" y="121157"/>
                  </a:lnTo>
                  <a:lnTo>
                    <a:pt x="0" y="2666"/>
                  </a:lnTo>
                  <a:close/>
                </a:path>
                <a:path w="560705" h="152400">
                  <a:moveTo>
                    <a:pt x="181990" y="0"/>
                  </a:moveTo>
                  <a:lnTo>
                    <a:pt x="223773" y="17399"/>
                  </a:lnTo>
                  <a:lnTo>
                    <a:pt x="237686" y="54135"/>
                  </a:lnTo>
                  <a:lnTo>
                    <a:pt x="238378" y="70992"/>
                  </a:lnTo>
                  <a:lnTo>
                    <a:pt x="159765" y="70992"/>
                  </a:lnTo>
                  <a:lnTo>
                    <a:pt x="160020" y="80263"/>
                  </a:lnTo>
                  <a:lnTo>
                    <a:pt x="162559" y="87502"/>
                  </a:lnTo>
                  <a:lnTo>
                    <a:pt x="167385" y="92710"/>
                  </a:lnTo>
                  <a:lnTo>
                    <a:pt x="172211" y="97789"/>
                  </a:lnTo>
                  <a:lnTo>
                    <a:pt x="178181" y="100456"/>
                  </a:lnTo>
                  <a:lnTo>
                    <a:pt x="185420" y="100456"/>
                  </a:lnTo>
                  <a:lnTo>
                    <a:pt x="190372" y="100456"/>
                  </a:lnTo>
                  <a:lnTo>
                    <a:pt x="205359" y="83438"/>
                  </a:lnTo>
                  <a:lnTo>
                    <a:pt x="236728" y="88773"/>
                  </a:lnTo>
                  <a:lnTo>
                    <a:pt x="210722" y="118842"/>
                  </a:lnTo>
                  <a:lnTo>
                    <a:pt x="185165" y="123825"/>
                  </a:lnTo>
                  <a:lnTo>
                    <a:pt x="170662" y="122562"/>
                  </a:lnTo>
                  <a:lnTo>
                    <a:pt x="134225" y="95011"/>
                  </a:lnTo>
                  <a:lnTo>
                    <a:pt x="127634" y="62864"/>
                  </a:lnTo>
                  <a:lnTo>
                    <a:pt x="128589" y="48908"/>
                  </a:lnTo>
                  <a:lnTo>
                    <a:pt x="151219" y="9376"/>
                  </a:lnTo>
                  <a:lnTo>
                    <a:pt x="170701" y="1045"/>
                  </a:lnTo>
                  <a:lnTo>
                    <a:pt x="181990" y="0"/>
                  </a:lnTo>
                  <a:close/>
                </a:path>
              </a:pathLst>
            </a:custGeom>
            <a:ln w="19812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75837" y="620648"/>
              <a:ext cx="2592705" cy="2088514"/>
            </a:xfrm>
            <a:custGeom>
              <a:avLst/>
              <a:gdLst/>
              <a:ahLst/>
              <a:cxnLst/>
              <a:rect l="l" t="t" r="r" b="b"/>
              <a:pathLst>
                <a:path w="2592704" h="2088514">
                  <a:moveTo>
                    <a:pt x="1742821" y="0"/>
                  </a:moveTo>
                  <a:lnTo>
                    <a:pt x="1296162" y="560704"/>
                  </a:lnTo>
                  <a:lnTo>
                    <a:pt x="1002411" y="221868"/>
                  </a:lnTo>
                  <a:lnTo>
                    <a:pt x="877570" y="610997"/>
                  </a:lnTo>
                  <a:lnTo>
                    <a:pt x="44450" y="221868"/>
                  </a:lnTo>
                  <a:lnTo>
                    <a:pt x="555371" y="736473"/>
                  </a:lnTo>
                  <a:lnTo>
                    <a:pt x="0" y="832865"/>
                  </a:lnTo>
                  <a:lnTo>
                    <a:pt x="446659" y="1138427"/>
                  </a:lnTo>
                  <a:lnTo>
                    <a:pt x="16256" y="1410335"/>
                  </a:lnTo>
                  <a:lnTo>
                    <a:pt x="680085" y="1347470"/>
                  </a:lnTo>
                  <a:lnTo>
                    <a:pt x="571500" y="1703197"/>
                  </a:lnTo>
                  <a:lnTo>
                    <a:pt x="925957" y="1510791"/>
                  </a:lnTo>
                  <a:lnTo>
                    <a:pt x="1018286" y="2088261"/>
                  </a:lnTo>
                  <a:lnTo>
                    <a:pt x="1264031" y="1443863"/>
                  </a:lnTo>
                  <a:lnTo>
                    <a:pt x="1589786" y="1908175"/>
                  </a:lnTo>
                  <a:lnTo>
                    <a:pt x="1682623" y="1397762"/>
                  </a:lnTo>
                  <a:lnTo>
                    <a:pt x="2177669" y="1749425"/>
                  </a:lnTo>
                  <a:lnTo>
                    <a:pt x="2020697" y="1251203"/>
                  </a:lnTo>
                  <a:lnTo>
                    <a:pt x="2592324" y="1284859"/>
                  </a:lnTo>
                  <a:lnTo>
                    <a:pt x="2113153" y="1012698"/>
                  </a:lnTo>
                  <a:lnTo>
                    <a:pt x="2531999" y="786764"/>
                  </a:lnTo>
                  <a:lnTo>
                    <a:pt x="2004440" y="707263"/>
                  </a:lnTo>
                  <a:lnTo>
                    <a:pt x="2205863" y="430911"/>
                  </a:lnTo>
                  <a:lnTo>
                    <a:pt x="1698752" y="514858"/>
                  </a:lnTo>
                  <a:lnTo>
                    <a:pt x="17428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75837" y="620648"/>
              <a:ext cx="2592705" cy="2088514"/>
            </a:xfrm>
            <a:custGeom>
              <a:avLst/>
              <a:gdLst/>
              <a:ahLst/>
              <a:cxnLst/>
              <a:rect l="l" t="t" r="r" b="b"/>
              <a:pathLst>
                <a:path w="2592704" h="2088514">
                  <a:moveTo>
                    <a:pt x="1296162" y="560704"/>
                  </a:moveTo>
                  <a:lnTo>
                    <a:pt x="1742821" y="0"/>
                  </a:lnTo>
                  <a:lnTo>
                    <a:pt x="1698752" y="514858"/>
                  </a:lnTo>
                  <a:lnTo>
                    <a:pt x="2205863" y="430911"/>
                  </a:lnTo>
                  <a:lnTo>
                    <a:pt x="2004440" y="707263"/>
                  </a:lnTo>
                  <a:lnTo>
                    <a:pt x="2531999" y="786764"/>
                  </a:lnTo>
                  <a:lnTo>
                    <a:pt x="2113153" y="1012698"/>
                  </a:lnTo>
                  <a:lnTo>
                    <a:pt x="2592324" y="1284859"/>
                  </a:lnTo>
                  <a:lnTo>
                    <a:pt x="2020697" y="1251203"/>
                  </a:lnTo>
                  <a:lnTo>
                    <a:pt x="2177669" y="1749425"/>
                  </a:lnTo>
                  <a:lnTo>
                    <a:pt x="1682623" y="1397762"/>
                  </a:lnTo>
                  <a:lnTo>
                    <a:pt x="1589786" y="1908175"/>
                  </a:lnTo>
                  <a:lnTo>
                    <a:pt x="1264031" y="1443863"/>
                  </a:lnTo>
                  <a:lnTo>
                    <a:pt x="1018286" y="2088261"/>
                  </a:lnTo>
                  <a:lnTo>
                    <a:pt x="925957" y="1510791"/>
                  </a:lnTo>
                  <a:lnTo>
                    <a:pt x="571500" y="1703197"/>
                  </a:lnTo>
                  <a:lnTo>
                    <a:pt x="680085" y="1347470"/>
                  </a:lnTo>
                  <a:lnTo>
                    <a:pt x="16256" y="1410335"/>
                  </a:lnTo>
                  <a:lnTo>
                    <a:pt x="446659" y="1138427"/>
                  </a:lnTo>
                  <a:lnTo>
                    <a:pt x="0" y="832865"/>
                  </a:lnTo>
                  <a:lnTo>
                    <a:pt x="555371" y="736473"/>
                  </a:lnTo>
                  <a:lnTo>
                    <a:pt x="44450" y="221868"/>
                  </a:lnTo>
                  <a:lnTo>
                    <a:pt x="877570" y="610997"/>
                  </a:lnTo>
                  <a:lnTo>
                    <a:pt x="1002411" y="221868"/>
                  </a:lnTo>
                  <a:lnTo>
                    <a:pt x="1296162" y="56070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5136" y="1203959"/>
              <a:ext cx="1578864" cy="5227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48327" y="1478279"/>
              <a:ext cx="854963" cy="5227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78580" y="1752599"/>
              <a:ext cx="1266444" cy="5227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31412" y="1326387"/>
              <a:ext cx="1256156" cy="4577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53205" y="1917445"/>
              <a:ext cx="954277" cy="18605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985384" y="1807540"/>
            <a:ext cx="895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974913" y="759904"/>
            <a:ext cx="6562725" cy="3754120"/>
            <a:chOff x="1974913" y="759904"/>
            <a:chExt cx="6562725" cy="3754120"/>
          </a:xfrm>
        </p:grpSpPr>
        <p:sp>
          <p:nvSpPr>
            <p:cNvPr id="22" name="object 22"/>
            <p:cNvSpPr/>
            <p:nvPr/>
          </p:nvSpPr>
          <p:spPr>
            <a:xfrm>
              <a:off x="5940171" y="764666"/>
              <a:ext cx="2592705" cy="2088514"/>
            </a:xfrm>
            <a:custGeom>
              <a:avLst/>
              <a:gdLst/>
              <a:ahLst/>
              <a:cxnLst/>
              <a:rect l="l" t="t" r="r" b="b"/>
              <a:pathLst>
                <a:path w="2592704" h="2088514">
                  <a:moveTo>
                    <a:pt x="1742821" y="0"/>
                  </a:moveTo>
                  <a:lnTo>
                    <a:pt x="1296161" y="560705"/>
                  </a:lnTo>
                  <a:lnTo>
                    <a:pt x="1002283" y="221869"/>
                  </a:lnTo>
                  <a:lnTo>
                    <a:pt x="877570" y="610997"/>
                  </a:lnTo>
                  <a:lnTo>
                    <a:pt x="44323" y="221869"/>
                  </a:lnTo>
                  <a:lnTo>
                    <a:pt x="555243" y="736473"/>
                  </a:lnTo>
                  <a:lnTo>
                    <a:pt x="0" y="832866"/>
                  </a:lnTo>
                  <a:lnTo>
                    <a:pt x="446658" y="1138428"/>
                  </a:lnTo>
                  <a:lnTo>
                    <a:pt x="16128" y="1410208"/>
                  </a:lnTo>
                  <a:lnTo>
                    <a:pt x="680084" y="1347470"/>
                  </a:lnTo>
                  <a:lnTo>
                    <a:pt x="571500" y="1703197"/>
                  </a:lnTo>
                  <a:lnTo>
                    <a:pt x="925829" y="1510792"/>
                  </a:lnTo>
                  <a:lnTo>
                    <a:pt x="1018285" y="2088261"/>
                  </a:lnTo>
                  <a:lnTo>
                    <a:pt x="1263903" y="1443863"/>
                  </a:lnTo>
                  <a:lnTo>
                    <a:pt x="1589785" y="1908175"/>
                  </a:lnTo>
                  <a:lnTo>
                    <a:pt x="1682623" y="1397762"/>
                  </a:lnTo>
                  <a:lnTo>
                    <a:pt x="2177669" y="1749425"/>
                  </a:lnTo>
                  <a:lnTo>
                    <a:pt x="2020697" y="1251204"/>
                  </a:lnTo>
                  <a:lnTo>
                    <a:pt x="2592324" y="1284859"/>
                  </a:lnTo>
                  <a:lnTo>
                    <a:pt x="2113026" y="1012698"/>
                  </a:lnTo>
                  <a:lnTo>
                    <a:pt x="2531872" y="786638"/>
                  </a:lnTo>
                  <a:lnTo>
                    <a:pt x="2004440" y="707263"/>
                  </a:lnTo>
                  <a:lnTo>
                    <a:pt x="2205862" y="430911"/>
                  </a:lnTo>
                  <a:lnTo>
                    <a:pt x="1698752" y="514858"/>
                  </a:lnTo>
                  <a:lnTo>
                    <a:pt x="17428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40171" y="764666"/>
              <a:ext cx="2592705" cy="2088514"/>
            </a:xfrm>
            <a:custGeom>
              <a:avLst/>
              <a:gdLst/>
              <a:ahLst/>
              <a:cxnLst/>
              <a:rect l="l" t="t" r="r" b="b"/>
              <a:pathLst>
                <a:path w="2592704" h="2088514">
                  <a:moveTo>
                    <a:pt x="1296161" y="560705"/>
                  </a:moveTo>
                  <a:lnTo>
                    <a:pt x="1742821" y="0"/>
                  </a:lnTo>
                  <a:lnTo>
                    <a:pt x="1698752" y="514858"/>
                  </a:lnTo>
                  <a:lnTo>
                    <a:pt x="2205862" y="430911"/>
                  </a:lnTo>
                  <a:lnTo>
                    <a:pt x="2004440" y="707263"/>
                  </a:lnTo>
                  <a:lnTo>
                    <a:pt x="2531872" y="786638"/>
                  </a:lnTo>
                  <a:lnTo>
                    <a:pt x="2113026" y="1012698"/>
                  </a:lnTo>
                  <a:lnTo>
                    <a:pt x="2592324" y="1284859"/>
                  </a:lnTo>
                  <a:lnTo>
                    <a:pt x="2020697" y="1251204"/>
                  </a:lnTo>
                  <a:lnTo>
                    <a:pt x="2177669" y="1749425"/>
                  </a:lnTo>
                  <a:lnTo>
                    <a:pt x="1682623" y="1397762"/>
                  </a:lnTo>
                  <a:lnTo>
                    <a:pt x="1589785" y="1908175"/>
                  </a:lnTo>
                  <a:lnTo>
                    <a:pt x="1263903" y="1443863"/>
                  </a:lnTo>
                  <a:lnTo>
                    <a:pt x="1018285" y="2088261"/>
                  </a:lnTo>
                  <a:lnTo>
                    <a:pt x="925829" y="1510792"/>
                  </a:lnTo>
                  <a:lnTo>
                    <a:pt x="571500" y="1703197"/>
                  </a:lnTo>
                  <a:lnTo>
                    <a:pt x="680084" y="1347470"/>
                  </a:lnTo>
                  <a:lnTo>
                    <a:pt x="16128" y="1410208"/>
                  </a:lnTo>
                  <a:lnTo>
                    <a:pt x="446658" y="1138428"/>
                  </a:lnTo>
                  <a:lnTo>
                    <a:pt x="0" y="832866"/>
                  </a:lnTo>
                  <a:lnTo>
                    <a:pt x="555243" y="736473"/>
                  </a:lnTo>
                  <a:lnTo>
                    <a:pt x="44323" y="221869"/>
                  </a:lnTo>
                  <a:lnTo>
                    <a:pt x="877570" y="610997"/>
                  </a:lnTo>
                  <a:lnTo>
                    <a:pt x="1002283" y="221869"/>
                  </a:lnTo>
                  <a:lnTo>
                    <a:pt x="1296161" y="56070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19088" y="1347215"/>
              <a:ext cx="1578864" cy="5227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12279" y="1621536"/>
              <a:ext cx="854964" cy="5227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19672" y="1895855"/>
              <a:ext cx="1377696" cy="5227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95617" y="1470405"/>
              <a:ext cx="1256283" cy="45770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87692" y="2061463"/>
              <a:ext cx="1057147" cy="18605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979676" y="2420874"/>
              <a:ext cx="2592705" cy="2088514"/>
            </a:xfrm>
            <a:custGeom>
              <a:avLst/>
              <a:gdLst/>
              <a:ahLst/>
              <a:cxnLst/>
              <a:rect l="l" t="t" r="r" b="b"/>
              <a:pathLst>
                <a:path w="2592704" h="2088514">
                  <a:moveTo>
                    <a:pt x="1742821" y="0"/>
                  </a:moveTo>
                  <a:lnTo>
                    <a:pt x="1296162" y="560704"/>
                  </a:lnTo>
                  <a:lnTo>
                    <a:pt x="1002411" y="221868"/>
                  </a:lnTo>
                  <a:lnTo>
                    <a:pt x="877569" y="610997"/>
                  </a:lnTo>
                  <a:lnTo>
                    <a:pt x="44450" y="221868"/>
                  </a:lnTo>
                  <a:lnTo>
                    <a:pt x="555371" y="736346"/>
                  </a:lnTo>
                  <a:lnTo>
                    <a:pt x="0" y="832865"/>
                  </a:lnTo>
                  <a:lnTo>
                    <a:pt x="446786" y="1138427"/>
                  </a:lnTo>
                  <a:lnTo>
                    <a:pt x="16256" y="1410208"/>
                  </a:lnTo>
                  <a:lnTo>
                    <a:pt x="680212" y="1347470"/>
                  </a:lnTo>
                  <a:lnTo>
                    <a:pt x="571500" y="1703196"/>
                  </a:lnTo>
                  <a:lnTo>
                    <a:pt x="925957" y="1510792"/>
                  </a:lnTo>
                  <a:lnTo>
                    <a:pt x="1018286" y="2088261"/>
                  </a:lnTo>
                  <a:lnTo>
                    <a:pt x="1264031" y="1443863"/>
                  </a:lnTo>
                  <a:lnTo>
                    <a:pt x="1589913" y="1908175"/>
                  </a:lnTo>
                  <a:lnTo>
                    <a:pt x="1682623" y="1397634"/>
                  </a:lnTo>
                  <a:lnTo>
                    <a:pt x="2177669" y="1749425"/>
                  </a:lnTo>
                  <a:lnTo>
                    <a:pt x="2020697" y="1251203"/>
                  </a:lnTo>
                  <a:lnTo>
                    <a:pt x="2592324" y="1284858"/>
                  </a:lnTo>
                  <a:lnTo>
                    <a:pt x="2113153" y="1012698"/>
                  </a:lnTo>
                  <a:lnTo>
                    <a:pt x="2531999" y="786638"/>
                  </a:lnTo>
                  <a:lnTo>
                    <a:pt x="2004440" y="707263"/>
                  </a:lnTo>
                  <a:lnTo>
                    <a:pt x="2205863" y="430911"/>
                  </a:lnTo>
                  <a:lnTo>
                    <a:pt x="1698878" y="514858"/>
                  </a:lnTo>
                  <a:lnTo>
                    <a:pt x="17428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79676" y="2420874"/>
              <a:ext cx="2592705" cy="2088514"/>
            </a:xfrm>
            <a:custGeom>
              <a:avLst/>
              <a:gdLst/>
              <a:ahLst/>
              <a:cxnLst/>
              <a:rect l="l" t="t" r="r" b="b"/>
              <a:pathLst>
                <a:path w="2592704" h="2088514">
                  <a:moveTo>
                    <a:pt x="1296162" y="560704"/>
                  </a:moveTo>
                  <a:lnTo>
                    <a:pt x="1742821" y="0"/>
                  </a:lnTo>
                  <a:lnTo>
                    <a:pt x="1698878" y="514858"/>
                  </a:lnTo>
                  <a:lnTo>
                    <a:pt x="2205863" y="430911"/>
                  </a:lnTo>
                  <a:lnTo>
                    <a:pt x="2004440" y="707263"/>
                  </a:lnTo>
                  <a:lnTo>
                    <a:pt x="2531999" y="786638"/>
                  </a:lnTo>
                  <a:lnTo>
                    <a:pt x="2113153" y="1012698"/>
                  </a:lnTo>
                  <a:lnTo>
                    <a:pt x="2592324" y="1284858"/>
                  </a:lnTo>
                  <a:lnTo>
                    <a:pt x="2020697" y="1251203"/>
                  </a:lnTo>
                  <a:lnTo>
                    <a:pt x="2177669" y="1749425"/>
                  </a:lnTo>
                  <a:lnTo>
                    <a:pt x="1682623" y="1397634"/>
                  </a:lnTo>
                  <a:lnTo>
                    <a:pt x="1589913" y="1908175"/>
                  </a:lnTo>
                  <a:lnTo>
                    <a:pt x="1264031" y="1443863"/>
                  </a:lnTo>
                  <a:lnTo>
                    <a:pt x="1018286" y="2088261"/>
                  </a:lnTo>
                  <a:lnTo>
                    <a:pt x="925957" y="1510792"/>
                  </a:lnTo>
                  <a:lnTo>
                    <a:pt x="571500" y="1703196"/>
                  </a:lnTo>
                  <a:lnTo>
                    <a:pt x="680212" y="1347470"/>
                  </a:lnTo>
                  <a:lnTo>
                    <a:pt x="16256" y="1410208"/>
                  </a:lnTo>
                  <a:lnTo>
                    <a:pt x="446786" y="1138427"/>
                  </a:lnTo>
                  <a:lnTo>
                    <a:pt x="0" y="832865"/>
                  </a:lnTo>
                  <a:lnTo>
                    <a:pt x="555371" y="736346"/>
                  </a:lnTo>
                  <a:lnTo>
                    <a:pt x="44450" y="221868"/>
                  </a:lnTo>
                  <a:lnTo>
                    <a:pt x="877569" y="610997"/>
                  </a:lnTo>
                  <a:lnTo>
                    <a:pt x="1002411" y="221868"/>
                  </a:lnTo>
                  <a:lnTo>
                    <a:pt x="1296162" y="56070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42616" y="3003803"/>
              <a:ext cx="1277111" cy="5227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06980" y="3278124"/>
              <a:ext cx="1481328" cy="5227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88336" y="3552443"/>
              <a:ext cx="1118615" cy="52273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816352" y="3136518"/>
              <a:ext cx="873760" cy="165100"/>
            </a:xfrm>
            <a:custGeom>
              <a:avLst/>
              <a:gdLst/>
              <a:ahLst/>
              <a:cxnLst/>
              <a:rect l="l" t="t" r="r" b="b"/>
              <a:pathLst>
                <a:path w="873760" h="165100">
                  <a:moveTo>
                    <a:pt x="873378" y="45084"/>
                  </a:moveTo>
                  <a:lnTo>
                    <a:pt x="811657" y="45084"/>
                  </a:lnTo>
                  <a:lnTo>
                    <a:pt x="803326" y="45273"/>
                  </a:lnTo>
                  <a:lnTo>
                    <a:pt x="766952" y="64515"/>
                  </a:lnTo>
                  <a:lnTo>
                    <a:pt x="765048" y="71119"/>
                  </a:lnTo>
                  <a:lnTo>
                    <a:pt x="765048" y="88264"/>
                  </a:lnTo>
                  <a:lnTo>
                    <a:pt x="767842" y="96138"/>
                  </a:lnTo>
                  <a:lnTo>
                    <a:pt x="773302" y="102234"/>
                  </a:lnTo>
                  <a:lnTo>
                    <a:pt x="778763" y="108457"/>
                  </a:lnTo>
                  <a:lnTo>
                    <a:pt x="785876" y="111759"/>
                  </a:lnTo>
                  <a:lnTo>
                    <a:pt x="794638" y="112267"/>
                  </a:lnTo>
                  <a:lnTo>
                    <a:pt x="789432" y="113791"/>
                  </a:lnTo>
                  <a:lnTo>
                    <a:pt x="783717" y="119379"/>
                  </a:lnTo>
                  <a:lnTo>
                    <a:pt x="777239" y="129158"/>
                  </a:lnTo>
                  <a:lnTo>
                    <a:pt x="754761" y="163575"/>
                  </a:lnTo>
                  <a:lnTo>
                    <a:pt x="791337" y="163575"/>
                  </a:lnTo>
                  <a:lnTo>
                    <a:pt x="811911" y="130428"/>
                  </a:lnTo>
                  <a:lnTo>
                    <a:pt x="813815" y="128142"/>
                  </a:lnTo>
                  <a:lnTo>
                    <a:pt x="832485" y="114426"/>
                  </a:lnTo>
                  <a:lnTo>
                    <a:pt x="873378" y="114426"/>
                  </a:lnTo>
                  <a:lnTo>
                    <a:pt x="873378" y="95757"/>
                  </a:lnTo>
                  <a:lnTo>
                    <a:pt x="813053" y="95757"/>
                  </a:lnTo>
                  <a:lnTo>
                    <a:pt x="806831" y="94487"/>
                  </a:lnTo>
                  <a:lnTo>
                    <a:pt x="803021" y="92201"/>
                  </a:lnTo>
                  <a:lnTo>
                    <a:pt x="799211" y="89788"/>
                  </a:lnTo>
                  <a:lnTo>
                    <a:pt x="797306" y="85851"/>
                  </a:lnTo>
                  <a:lnTo>
                    <a:pt x="797306" y="75056"/>
                  </a:lnTo>
                  <a:lnTo>
                    <a:pt x="798957" y="71119"/>
                  </a:lnTo>
                  <a:lnTo>
                    <a:pt x="802386" y="68833"/>
                  </a:lnTo>
                  <a:lnTo>
                    <a:pt x="805688" y="66420"/>
                  </a:lnTo>
                  <a:lnTo>
                    <a:pt x="811530" y="65277"/>
                  </a:lnTo>
                  <a:lnTo>
                    <a:pt x="873378" y="65277"/>
                  </a:lnTo>
                  <a:lnTo>
                    <a:pt x="873378" y="45084"/>
                  </a:lnTo>
                  <a:close/>
                </a:path>
                <a:path w="873760" h="165100">
                  <a:moveTo>
                    <a:pt x="873378" y="114426"/>
                  </a:moveTo>
                  <a:lnTo>
                    <a:pt x="842263" y="114426"/>
                  </a:lnTo>
                  <a:lnTo>
                    <a:pt x="842263" y="163575"/>
                  </a:lnTo>
                  <a:lnTo>
                    <a:pt x="873378" y="163575"/>
                  </a:lnTo>
                  <a:lnTo>
                    <a:pt x="873378" y="114426"/>
                  </a:lnTo>
                  <a:close/>
                </a:path>
                <a:path w="873760" h="165100">
                  <a:moveTo>
                    <a:pt x="873378" y="65277"/>
                  </a:moveTo>
                  <a:lnTo>
                    <a:pt x="842263" y="65277"/>
                  </a:lnTo>
                  <a:lnTo>
                    <a:pt x="842263" y="95757"/>
                  </a:lnTo>
                  <a:lnTo>
                    <a:pt x="873378" y="95757"/>
                  </a:lnTo>
                  <a:lnTo>
                    <a:pt x="873378" y="65277"/>
                  </a:lnTo>
                  <a:close/>
                </a:path>
                <a:path w="873760" h="165100">
                  <a:moveTo>
                    <a:pt x="739267" y="45084"/>
                  </a:moveTo>
                  <a:lnTo>
                    <a:pt x="677545" y="45084"/>
                  </a:lnTo>
                  <a:lnTo>
                    <a:pt x="669214" y="45273"/>
                  </a:lnTo>
                  <a:lnTo>
                    <a:pt x="632840" y="64515"/>
                  </a:lnTo>
                  <a:lnTo>
                    <a:pt x="630936" y="71119"/>
                  </a:lnTo>
                  <a:lnTo>
                    <a:pt x="630936" y="88264"/>
                  </a:lnTo>
                  <a:lnTo>
                    <a:pt x="633730" y="96138"/>
                  </a:lnTo>
                  <a:lnTo>
                    <a:pt x="639190" y="102234"/>
                  </a:lnTo>
                  <a:lnTo>
                    <a:pt x="644651" y="108457"/>
                  </a:lnTo>
                  <a:lnTo>
                    <a:pt x="651763" y="111759"/>
                  </a:lnTo>
                  <a:lnTo>
                    <a:pt x="660526" y="112267"/>
                  </a:lnTo>
                  <a:lnTo>
                    <a:pt x="655320" y="113791"/>
                  </a:lnTo>
                  <a:lnTo>
                    <a:pt x="649605" y="119379"/>
                  </a:lnTo>
                  <a:lnTo>
                    <a:pt x="643127" y="129158"/>
                  </a:lnTo>
                  <a:lnTo>
                    <a:pt x="620649" y="163575"/>
                  </a:lnTo>
                  <a:lnTo>
                    <a:pt x="657225" y="163575"/>
                  </a:lnTo>
                  <a:lnTo>
                    <a:pt x="677799" y="130428"/>
                  </a:lnTo>
                  <a:lnTo>
                    <a:pt x="679703" y="128142"/>
                  </a:lnTo>
                  <a:lnTo>
                    <a:pt x="698373" y="114426"/>
                  </a:lnTo>
                  <a:lnTo>
                    <a:pt x="739267" y="114426"/>
                  </a:lnTo>
                  <a:lnTo>
                    <a:pt x="739267" y="95757"/>
                  </a:lnTo>
                  <a:lnTo>
                    <a:pt x="678942" y="95757"/>
                  </a:lnTo>
                  <a:lnTo>
                    <a:pt x="672719" y="94487"/>
                  </a:lnTo>
                  <a:lnTo>
                    <a:pt x="668909" y="92201"/>
                  </a:lnTo>
                  <a:lnTo>
                    <a:pt x="665099" y="89788"/>
                  </a:lnTo>
                  <a:lnTo>
                    <a:pt x="663194" y="85851"/>
                  </a:lnTo>
                  <a:lnTo>
                    <a:pt x="663194" y="75056"/>
                  </a:lnTo>
                  <a:lnTo>
                    <a:pt x="664845" y="71119"/>
                  </a:lnTo>
                  <a:lnTo>
                    <a:pt x="668274" y="68833"/>
                  </a:lnTo>
                  <a:lnTo>
                    <a:pt x="671576" y="66420"/>
                  </a:lnTo>
                  <a:lnTo>
                    <a:pt x="677418" y="65277"/>
                  </a:lnTo>
                  <a:lnTo>
                    <a:pt x="739267" y="65277"/>
                  </a:lnTo>
                  <a:lnTo>
                    <a:pt x="739267" y="45084"/>
                  </a:lnTo>
                  <a:close/>
                </a:path>
                <a:path w="873760" h="165100">
                  <a:moveTo>
                    <a:pt x="739267" y="114426"/>
                  </a:moveTo>
                  <a:lnTo>
                    <a:pt x="708151" y="114426"/>
                  </a:lnTo>
                  <a:lnTo>
                    <a:pt x="708151" y="163575"/>
                  </a:lnTo>
                  <a:lnTo>
                    <a:pt x="739267" y="163575"/>
                  </a:lnTo>
                  <a:lnTo>
                    <a:pt x="739267" y="114426"/>
                  </a:lnTo>
                  <a:close/>
                </a:path>
                <a:path w="873760" h="165100">
                  <a:moveTo>
                    <a:pt x="739267" y="65277"/>
                  </a:moveTo>
                  <a:lnTo>
                    <a:pt x="708151" y="65277"/>
                  </a:lnTo>
                  <a:lnTo>
                    <a:pt x="708151" y="95757"/>
                  </a:lnTo>
                  <a:lnTo>
                    <a:pt x="739267" y="95757"/>
                  </a:lnTo>
                  <a:lnTo>
                    <a:pt x="739267" y="65277"/>
                  </a:lnTo>
                  <a:close/>
                </a:path>
                <a:path w="873760" h="165100">
                  <a:moveTo>
                    <a:pt x="529082" y="45084"/>
                  </a:moveTo>
                  <a:lnTo>
                    <a:pt x="497713" y="45084"/>
                  </a:lnTo>
                  <a:lnTo>
                    <a:pt x="497713" y="163575"/>
                  </a:lnTo>
                  <a:lnTo>
                    <a:pt x="529082" y="163575"/>
                  </a:lnTo>
                  <a:lnTo>
                    <a:pt x="529082" y="113791"/>
                  </a:lnTo>
                  <a:lnTo>
                    <a:pt x="605536" y="113791"/>
                  </a:lnTo>
                  <a:lnTo>
                    <a:pt x="605536" y="88518"/>
                  </a:lnTo>
                  <a:lnTo>
                    <a:pt x="529082" y="88518"/>
                  </a:lnTo>
                  <a:lnTo>
                    <a:pt x="529082" y="45084"/>
                  </a:lnTo>
                  <a:close/>
                </a:path>
                <a:path w="873760" h="165100">
                  <a:moveTo>
                    <a:pt x="605536" y="113791"/>
                  </a:moveTo>
                  <a:lnTo>
                    <a:pt x="574039" y="113791"/>
                  </a:lnTo>
                  <a:lnTo>
                    <a:pt x="574039" y="163575"/>
                  </a:lnTo>
                  <a:lnTo>
                    <a:pt x="605536" y="163575"/>
                  </a:lnTo>
                  <a:lnTo>
                    <a:pt x="605536" y="113791"/>
                  </a:lnTo>
                  <a:close/>
                </a:path>
                <a:path w="873760" h="165100">
                  <a:moveTo>
                    <a:pt x="605536" y="45084"/>
                  </a:moveTo>
                  <a:lnTo>
                    <a:pt x="574039" y="45084"/>
                  </a:lnTo>
                  <a:lnTo>
                    <a:pt x="574039" y="88518"/>
                  </a:lnTo>
                  <a:lnTo>
                    <a:pt x="605536" y="88518"/>
                  </a:lnTo>
                  <a:lnTo>
                    <a:pt x="605536" y="45084"/>
                  </a:lnTo>
                  <a:close/>
                </a:path>
                <a:path w="873760" h="165100">
                  <a:moveTo>
                    <a:pt x="341122" y="45084"/>
                  </a:moveTo>
                  <a:lnTo>
                    <a:pt x="312293" y="45084"/>
                  </a:lnTo>
                  <a:lnTo>
                    <a:pt x="312293" y="163575"/>
                  </a:lnTo>
                  <a:lnTo>
                    <a:pt x="471550" y="163575"/>
                  </a:lnTo>
                  <a:lnTo>
                    <a:pt x="471550" y="138302"/>
                  </a:lnTo>
                  <a:lnTo>
                    <a:pt x="341122" y="138302"/>
                  </a:lnTo>
                  <a:lnTo>
                    <a:pt x="341122" y="45084"/>
                  </a:lnTo>
                  <a:close/>
                </a:path>
                <a:path w="873760" h="165100">
                  <a:moveTo>
                    <a:pt x="406400" y="45084"/>
                  </a:moveTo>
                  <a:lnTo>
                    <a:pt x="377444" y="45084"/>
                  </a:lnTo>
                  <a:lnTo>
                    <a:pt x="377444" y="138302"/>
                  </a:lnTo>
                  <a:lnTo>
                    <a:pt x="406400" y="138302"/>
                  </a:lnTo>
                  <a:lnTo>
                    <a:pt x="406400" y="45084"/>
                  </a:lnTo>
                  <a:close/>
                </a:path>
                <a:path w="873760" h="165100">
                  <a:moveTo>
                    <a:pt x="471550" y="45084"/>
                  </a:moveTo>
                  <a:lnTo>
                    <a:pt x="442595" y="45084"/>
                  </a:lnTo>
                  <a:lnTo>
                    <a:pt x="442595" y="138302"/>
                  </a:lnTo>
                  <a:lnTo>
                    <a:pt x="471550" y="138302"/>
                  </a:lnTo>
                  <a:lnTo>
                    <a:pt x="471550" y="45084"/>
                  </a:lnTo>
                  <a:close/>
                </a:path>
                <a:path w="873760" h="165100">
                  <a:moveTo>
                    <a:pt x="202184" y="45084"/>
                  </a:moveTo>
                  <a:lnTo>
                    <a:pt x="172085" y="45084"/>
                  </a:lnTo>
                  <a:lnTo>
                    <a:pt x="172085" y="163575"/>
                  </a:lnTo>
                  <a:lnTo>
                    <a:pt x="202184" y="163575"/>
                  </a:lnTo>
                  <a:lnTo>
                    <a:pt x="230603" y="119506"/>
                  </a:lnTo>
                  <a:lnTo>
                    <a:pt x="202184" y="119506"/>
                  </a:lnTo>
                  <a:lnTo>
                    <a:pt x="202184" y="45084"/>
                  </a:lnTo>
                  <a:close/>
                </a:path>
                <a:path w="873760" h="165100">
                  <a:moveTo>
                    <a:pt x="281178" y="87756"/>
                  </a:moveTo>
                  <a:lnTo>
                    <a:pt x="251079" y="87756"/>
                  </a:lnTo>
                  <a:lnTo>
                    <a:pt x="251079" y="163575"/>
                  </a:lnTo>
                  <a:lnTo>
                    <a:pt x="281178" y="163575"/>
                  </a:lnTo>
                  <a:lnTo>
                    <a:pt x="281178" y="87756"/>
                  </a:lnTo>
                  <a:close/>
                </a:path>
                <a:path w="873760" h="165100">
                  <a:moveTo>
                    <a:pt x="281178" y="45084"/>
                  </a:moveTo>
                  <a:lnTo>
                    <a:pt x="250444" y="45084"/>
                  </a:lnTo>
                  <a:lnTo>
                    <a:pt x="202184" y="119506"/>
                  </a:lnTo>
                  <a:lnTo>
                    <a:pt x="230603" y="119506"/>
                  </a:lnTo>
                  <a:lnTo>
                    <a:pt x="251079" y="87756"/>
                  </a:lnTo>
                  <a:lnTo>
                    <a:pt x="281178" y="87756"/>
                  </a:lnTo>
                  <a:lnTo>
                    <a:pt x="281178" y="45084"/>
                  </a:lnTo>
                  <a:close/>
                </a:path>
                <a:path w="873760" h="165100">
                  <a:moveTo>
                    <a:pt x="0" y="137921"/>
                  </a:moveTo>
                  <a:lnTo>
                    <a:pt x="0" y="163448"/>
                  </a:lnTo>
                  <a:lnTo>
                    <a:pt x="10160" y="164210"/>
                  </a:lnTo>
                  <a:lnTo>
                    <a:pt x="17272" y="164591"/>
                  </a:lnTo>
                  <a:lnTo>
                    <a:pt x="32131" y="164591"/>
                  </a:lnTo>
                  <a:lnTo>
                    <a:pt x="40259" y="162432"/>
                  </a:lnTo>
                  <a:lnTo>
                    <a:pt x="45339" y="157987"/>
                  </a:lnTo>
                  <a:lnTo>
                    <a:pt x="50546" y="153542"/>
                  </a:lnTo>
                  <a:lnTo>
                    <a:pt x="53848" y="147319"/>
                  </a:lnTo>
                  <a:lnTo>
                    <a:pt x="55118" y="139445"/>
                  </a:lnTo>
                  <a:lnTo>
                    <a:pt x="55295" y="138048"/>
                  </a:lnTo>
                  <a:lnTo>
                    <a:pt x="7366" y="138048"/>
                  </a:lnTo>
                  <a:lnTo>
                    <a:pt x="0" y="137921"/>
                  </a:lnTo>
                  <a:close/>
                </a:path>
                <a:path w="873760" h="165100">
                  <a:moveTo>
                    <a:pt x="139446" y="27685"/>
                  </a:moveTo>
                  <a:lnTo>
                    <a:pt x="106425" y="27685"/>
                  </a:lnTo>
                  <a:lnTo>
                    <a:pt x="106425" y="163575"/>
                  </a:lnTo>
                  <a:lnTo>
                    <a:pt x="139446" y="163575"/>
                  </a:lnTo>
                  <a:lnTo>
                    <a:pt x="139446" y="27685"/>
                  </a:lnTo>
                  <a:close/>
                </a:path>
                <a:path w="873760" h="165100">
                  <a:moveTo>
                    <a:pt x="139446" y="0"/>
                  </a:moveTo>
                  <a:lnTo>
                    <a:pt x="24765" y="0"/>
                  </a:lnTo>
                  <a:lnTo>
                    <a:pt x="24892" y="128777"/>
                  </a:lnTo>
                  <a:lnTo>
                    <a:pt x="23749" y="133350"/>
                  </a:lnTo>
                  <a:lnTo>
                    <a:pt x="18923" y="137159"/>
                  </a:lnTo>
                  <a:lnTo>
                    <a:pt x="14224" y="138048"/>
                  </a:lnTo>
                  <a:lnTo>
                    <a:pt x="55295" y="138048"/>
                  </a:lnTo>
                  <a:lnTo>
                    <a:pt x="56024" y="132326"/>
                  </a:lnTo>
                  <a:lnTo>
                    <a:pt x="56657" y="122967"/>
                  </a:lnTo>
                  <a:lnTo>
                    <a:pt x="57028" y="111371"/>
                  </a:lnTo>
                  <a:lnTo>
                    <a:pt x="57150" y="27685"/>
                  </a:lnTo>
                  <a:lnTo>
                    <a:pt x="139446" y="27685"/>
                  </a:lnTo>
                  <a:lnTo>
                    <a:pt x="139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16352" y="3136518"/>
              <a:ext cx="873760" cy="165100"/>
            </a:xfrm>
            <a:custGeom>
              <a:avLst/>
              <a:gdLst/>
              <a:ahLst/>
              <a:cxnLst/>
              <a:rect l="l" t="t" r="r" b="b"/>
              <a:pathLst>
                <a:path w="873760" h="165100">
                  <a:moveTo>
                    <a:pt x="819785" y="65277"/>
                  </a:moveTo>
                  <a:lnTo>
                    <a:pt x="811530" y="65277"/>
                  </a:lnTo>
                  <a:lnTo>
                    <a:pt x="805688" y="66420"/>
                  </a:lnTo>
                  <a:lnTo>
                    <a:pt x="802386" y="68833"/>
                  </a:lnTo>
                  <a:lnTo>
                    <a:pt x="798957" y="71119"/>
                  </a:lnTo>
                  <a:lnTo>
                    <a:pt x="797306" y="75056"/>
                  </a:lnTo>
                  <a:lnTo>
                    <a:pt x="797306" y="80390"/>
                  </a:lnTo>
                  <a:lnTo>
                    <a:pt x="797306" y="85851"/>
                  </a:lnTo>
                  <a:lnTo>
                    <a:pt x="799211" y="89788"/>
                  </a:lnTo>
                  <a:lnTo>
                    <a:pt x="803021" y="92201"/>
                  </a:lnTo>
                  <a:lnTo>
                    <a:pt x="806831" y="94487"/>
                  </a:lnTo>
                  <a:lnTo>
                    <a:pt x="813053" y="95757"/>
                  </a:lnTo>
                  <a:lnTo>
                    <a:pt x="821689" y="95757"/>
                  </a:lnTo>
                  <a:lnTo>
                    <a:pt x="842263" y="95757"/>
                  </a:lnTo>
                  <a:lnTo>
                    <a:pt x="842263" y="65277"/>
                  </a:lnTo>
                  <a:lnTo>
                    <a:pt x="819785" y="65277"/>
                  </a:lnTo>
                  <a:close/>
                </a:path>
                <a:path w="873760" h="165100">
                  <a:moveTo>
                    <a:pt x="685673" y="65277"/>
                  </a:moveTo>
                  <a:lnTo>
                    <a:pt x="677418" y="65277"/>
                  </a:lnTo>
                  <a:lnTo>
                    <a:pt x="671576" y="66420"/>
                  </a:lnTo>
                  <a:lnTo>
                    <a:pt x="668274" y="68833"/>
                  </a:lnTo>
                  <a:lnTo>
                    <a:pt x="664845" y="71119"/>
                  </a:lnTo>
                  <a:lnTo>
                    <a:pt x="663194" y="75056"/>
                  </a:lnTo>
                  <a:lnTo>
                    <a:pt x="663194" y="80390"/>
                  </a:lnTo>
                  <a:lnTo>
                    <a:pt x="663194" y="85851"/>
                  </a:lnTo>
                  <a:lnTo>
                    <a:pt x="665099" y="89788"/>
                  </a:lnTo>
                  <a:lnTo>
                    <a:pt x="668909" y="92201"/>
                  </a:lnTo>
                  <a:lnTo>
                    <a:pt x="672719" y="94487"/>
                  </a:lnTo>
                  <a:lnTo>
                    <a:pt x="678942" y="95757"/>
                  </a:lnTo>
                  <a:lnTo>
                    <a:pt x="687577" y="95757"/>
                  </a:lnTo>
                  <a:lnTo>
                    <a:pt x="708151" y="95757"/>
                  </a:lnTo>
                  <a:lnTo>
                    <a:pt x="708151" y="65277"/>
                  </a:lnTo>
                  <a:lnTo>
                    <a:pt x="685673" y="65277"/>
                  </a:lnTo>
                  <a:close/>
                </a:path>
                <a:path w="873760" h="165100">
                  <a:moveTo>
                    <a:pt x="811657" y="45084"/>
                  </a:moveTo>
                  <a:lnTo>
                    <a:pt x="873378" y="45084"/>
                  </a:lnTo>
                  <a:lnTo>
                    <a:pt x="873378" y="163575"/>
                  </a:lnTo>
                  <a:lnTo>
                    <a:pt x="842263" y="163575"/>
                  </a:lnTo>
                  <a:lnTo>
                    <a:pt x="842263" y="114426"/>
                  </a:lnTo>
                  <a:lnTo>
                    <a:pt x="839343" y="114426"/>
                  </a:lnTo>
                  <a:lnTo>
                    <a:pt x="832485" y="114426"/>
                  </a:lnTo>
                  <a:lnTo>
                    <a:pt x="827532" y="115188"/>
                  </a:lnTo>
                  <a:lnTo>
                    <a:pt x="824357" y="116966"/>
                  </a:lnTo>
                  <a:lnTo>
                    <a:pt x="821309" y="118744"/>
                  </a:lnTo>
                  <a:lnTo>
                    <a:pt x="817752" y="122427"/>
                  </a:lnTo>
                  <a:lnTo>
                    <a:pt x="813815" y="128142"/>
                  </a:lnTo>
                  <a:lnTo>
                    <a:pt x="811911" y="130428"/>
                  </a:lnTo>
                  <a:lnTo>
                    <a:pt x="791337" y="163575"/>
                  </a:lnTo>
                  <a:lnTo>
                    <a:pt x="754761" y="163575"/>
                  </a:lnTo>
                  <a:lnTo>
                    <a:pt x="777239" y="129158"/>
                  </a:lnTo>
                  <a:lnTo>
                    <a:pt x="783717" y="119379"/>
                  </a:lnTo>
                  <a:lnTo>
                    <a:pt x="789432" y="113791"/>
                  </a:lnTo>
                  <a:lnTo>
                    <a:pt x="794638" y="112267"/>
                  </a:lnTo>
                  <a:lnTo>
                    <a:pt x="785876" y="111759"/>
                  </a:lnTo>
                  <a:lnTo>
                    <a:pt x="778763" y="108457"/>
                  </a:lnTo>
                  <a:lnTo>
                    <a:pt x="773302" y="102234"/>
                  </a:lnTo>
                  <a:lnTo>
                    <a:pt x="767842" y="96138"/>
                  </a:lnTo>
                  <a:lnTo>
                    <a:pt x="765048" y="88264"/>
                  </a:lnTo>
                  <a:lnTo>
                    <a:pt x="765048" y="78739"/>
                  </a:lnTo>
                  <a:lnTo>
                    <a:pt x="765048" y="71119"/>
                  </a:lnTo>
                  <a:lnTo>
                    <a:pt x="796067" y="45831"/>
                  </a:lnTo>
                  <a:lnTo>
                    <a:pt x="803326" y="45273"/>
                  </a:lnTo>
                  <a:lnTo>
                    <a:pt x="811657" y="45084"/>
                  </a:lnTo>
                  <a:close/>
                </a:path>
                <a:path w="873760" h="165100">
                  <a:moveTo>
                    <a:pt x="677545" y="45084"/>
                  </a:moveTo>
                  <a:lnTo>
                    <a:pt x="739267" y="45084"/>
                  </a:lnTo>
                  <a:lnTo>
                    <a:pt x="739267" y="163575"/>
                  </a:lnTo>
                  <a:lnTo>
                    <a:pt x="708151" y="163575"/>
                  </a:lnTo>
                  <a:lnTo>
                    <a:pt x="708151" y="114426"/>
                  </a:lnTo>
                  <a:lnTo>
                    <a:pt x="705231" y="114426"/>
                  </a:lnTo>
                  <a:lnTo>
                    <a:pt x="698373" y="114426"/>
                  </a:lnTo>
                  <a:lnTo>
                    <a:pt x="693420" y="115188"/>
                  </a:lnTo>
                  <a:lnTo>
                    <a:pt x="690245" y="116966"/>
                  </a:lnTo>
                  <a:lnTo>
                    <a:pt x="687197" y="118744"/>
                  </a:lnTo>
                  <a:lnTo>
                    <a:pt x="683640" y="122427"/>
                  </a:lnTo>
                  <a:lnTo>
                    <a:pt x="679703" y="128142"/>
                  </a:lnTo>
                  <a:lnTo>
                    <a:pt x="677799" y="130428"/>
                  </a:lnTo>
                  <a:lnTo>
                    <a:pt x="657225" y="163575"/>
                  </a:lnTo>
                  <a:lnTo>
                    <a:pt x="620649" y="163575"/>
                  </a:lnTo>
                  <a:lnTo>
                    <a:pt x="643127" y="129158"/>
                  </a:lnTo>
                  <a:lnTo>
                    <a:pt x="649605" y="119379"/>
                  </a:lnTo>
                  <a:lnTo>
                    <a:pt x="655320" y="113791"/>
                  </a:lnTo>
                  <a:lnTo>
                    <a:pt x="660526" y="112267"/>
                  </a:lnTo>
                  <a:lnTo>
                    <a:pt x="651763" y="111759"/>
                  </a:lnTo>
                  <a:lnTo>
                    <a:pt x="644651" y="108457"/>
                  </a:lnTo>
                  <a:lnTo>
                    <a:pt x="639190" y="102234"/>
                  </a:lnTo>
                  <a:lnTo>
                    <a:pt x="633730" y="96138"/>
                  </a:lnTo>
                  <a:lnTo>
                    <a:pt x="630936" y="88264"/>
                  </a:lnTo>
                  <a:lnTo>
                    <a:pt x="630936" y="78739"/>
                  </a:lnTo>
                  <a:lnTo>
                    <a:pt x="630936" y="71119"/>
                  </a:lnTo>
                  <a:lnTo>
                    <a:pt x="661955" y="45831"/>
                  </a:lnTo>
                  <a:lnTo>
                    <a:pt x="669214" y="45273"/>
                  </a:lnTo>
                  <a:lnTo>
                    <a:pt x="677545" y="45084"/>
                  </a:lnTo>
                  <a:close/>
                </a:path>
                <a:path w="873760" h="165100">
                  <a:moveTo>
                    <a:pt x="497713" y="45084"/>
                  </a:moveTo>
                  <a:lnTo>
                    <a:pt x="529082" y="45084"/>
                  </a:lnTo>
                  <a:lnTo>
                    <a:pt x="529082" y="88518"/>
                  </a:lnTo>
                  <a:lnTo>
                    <a:pt x="574039" y="88518"/>
                  </a:lnTo>
                  <a:lnTo>
                    <a:pt x="574039" y="45084"/>
                  </a:lnTo>
                  <a:lnTo>
                    <a:pt x="605536" y="45084"/>
                  </a:lnTo>
                  <a:lnTo>
                    <a:pt x="605536" y="163575"/>
                  </a:lnTo>
                  <a:lnTo>
                    <a:pt x="574039" y="163575"/>
                  </a:lnTo>
                  <a:lnTo>
                    <a:pt x="574039" y="113791"/>
                  </a:lnTo>
                  <a:lnTo>
                    <a:pt x="529082" y="113791"/>
                  </a:lnTo>
                  <a:lnTo>
                    <a:pt x="529082" y="163575"/>
                  </a:lnTo>
                  <a:lnTo>
                    <a:pt x="497713" y="163575"/>
                  </a:lnTo>
                  <a:lnTo>
                    <a:pt x="497713" y="45084"/>
                  </a:lnTo>
                  <a:close/>
                </a:path>
                <a:path w="873760" h="165100">
                  <a:moveTo>
                    <a:pt x="312293" y="45084"/>
                  </a:moveTo>
                  <a:lnTo>
                    <a:pt x="341122" y="45084"/>
                  </a:lnTo>
                  <a:lnTo>
                    <a:pt x="341122" y="138302"/>
                  </a:lnTo>
                  <a:lnTo>
                    <a:pt x="377444" y="138302"/>
                  </a:lnTo>
                  <a:lnTo>
                    <a:pt x="377444" y="45084"/>
                  </a:lnTo>
                  <a:lnTo>
                    <a:pt x="406400" y="45084"/>
                  </a:lnTo>
                  <a:lnTo>
                    <a:pt x="406400" y="138302"/>
                  </a:lnTo>
                  <a:lnTo>
                    <a:pt x="442595" y="138302"/>
                  </a:lnTo>
                  <a:lnTo>
                    <a:pt x="442595" y="45084"/>
                  </a:lnTo>
                  <a:lnTo>
                    <a:pt x="471550" y="45084"/>
                  </a:lnTo>
                  <a:lnTo>
                    <a:pt x="471550" y="163575"/>
                  </a:lnTo>
                  <a:lnTo>
                    <a:pt x="312293" y="163575"/>
                  </a:lnTo>
                  <a:lnTo>
                    <a:pt x="312293" y="45084"/>
                  </a:lnTo>
                  <a:close/>
                </a:path>
                <a:path w="873760" h="165100">
                  <a:moveTo>
                    <a:pt x="172085" y="45084"/>
                  </a:moveTo>
                  <a:lnTo>
                    <a:pt x="202184" y="45084"/>
                  </a:lnTo>
                  <a:lnTo>
                    <a:pt x="202184" y="119506"/>
                  </a:lnTo>
                  <a:lnTo>
                    <a:pt x="250444" y="45084"/>
                  </a:lnTo>
                  <a:lnTo>
                    <a:pt x="281178" y="45084"/>
                  </a:lnTo>
                  <a:lnTo>
                    <a:pt x="281178" y="163575"/>
                  </a:lnTo>
                  <a:lnTo>
                    <a:pt x="251079" y="163575"/>
                  </a:lnTo>
                  <a:lnTo>
                    <a:pt x="251079" y="87756"/>
                  </a:lnTo>
                  <a:lnTo>
                    <a:pt x="202184" y="163575"/>
                  </a:lnTo>
                  <a:lnTo>
                    <a:pt x="172085" y="163575"/>
                  </a:lnTo>
                  <a:lnTo>
                    <a:pt x="172085" y="45084"/>
                  </a:lnTo>
                  <a:close/>
                </a:path>
                <a:path w="873760" h="165100">
                  <a:moveTo>
                    <a:pt x="24765" y="0"/>
                  </a:moveTo>
                  <a:lnTo>
                    <a:pt x="139446" y="0"/>
                  </a:lnTo>
                  <a:lnTo>
                    <a:pt x="139446" y="163575"/>
                  </a:lnTo>
                  <a:lnTo>
                    <a:pt x="106425" y="163575"/>
                  </a:lnTo>
                  <a:lnTo>
                    <a:pt x="106425" y="27685"/>
                  </a:lnTo>
                  <a:lnTo>
                    <a:pt x="57150" y="27685"/>
                  </a:lnTo>
                  <a:lnTo>
                    <a:pt x="57150" y="97535"/>
                  </a:lnTo>
                  <a:lnTo>
                    <a:pt x="57028" y="111371"/>
                  </a:lnTo>
                  <a:lnTo>
                    <a:pt x="50546" y="153542"/>
                  </a:lnTo>
                  <a:lnTo>
                    <a:pt x="45339" y="157987"/>
                  </a:lnTo>
                  <a:lnTo>
                    <a:pt x="40259" y="162432"/>
                  </a:lnTo>
                  <a:lnTo>
                    <a:pt x="32131" y="164591"/>
                  </a:lnTo>
                  <a:lnTo>
                    <a:pt x="21081" y="164591"/>
                  </a:lnTo>
                  <a:lnTo>
                    <a:pt x="17272" y="164591"/>
                  </a:lnTo>
                  <a:lnTo>
                    <a:pt x="10160" y="164210"/>
                  </a:lnTo>
                  <a:lnTo>
                    <a:pt x="0" y="163448"/>
                  </a:lnTo>
                  <a:lnTo>
                    <a:pt x="0" y="137921"/>
                  </a:lnTo>
                  <a:lnTo>
                    <a:pt x="7366" y="138048"/>
                  </a:lnTo>
                  <a:lnTo>
                    <a:pt x="14224" y="138048"/>
                  </a:lnTo>
                  <a:lnTo>
                    <a:pt x="18923" y="137159"/>
                  </a:lnTo>
                  <a:lnTo>
                    <a:pt x="21336" y="135254"/>
                  </a:lnTo>
                  <a:lnTo>
                    <a:pt x="23749" y="133350"/>
                  </a:lnTo>
                  <a:lnTo>
                    <a:pt x="24892" y="128777"/>
                  </a:lnTo>
                  <a:lnTo>
                    <a:pt x="24892" y="121538"/>
                  </a:lnTo>
                  <a:lnTo>
                    <a:pt x="24765" y="93344"/>
                  </a:lnTo>
                  <a:lnTo>
                    <a:pt x="24765" y="0"/>
                  </a:lnTo>
                  <a:close/>
                </a:path>
              </a:pathLst>
            </a:custGeom>
            <a:ln w="19812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69540" y="3443350"/>
              <a:ext cx="1183258" cy="18605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64231" y="3717671"/>
              <a:ext cx="798702" cy="18605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716018" y="2348864"/>
              <a:ext cx="2592705" cy="2088514"/>
            </a:xfrm>
            <a:custGeom>
              <a:avLst/>
              <a:gdLst/>
              <a:ahLst/>
              <a:cxnLst/>
              <a:rect l="l" t="t" r="r" b="b"/>
              <a:pathLst>
                <a:path w="2592704" h="2088514">
                  <a:moveTo>
                    <a:pt x="1742821" y="0"/>
                  </a:moveTo>
                  <a:lnTo>
                    <a:pt x="1296162" y="560705"/>
                  </a:lnTo>
                  <a:lnTo>
                    <a:pt x="1002411" y="221869"/>
                  </a:lnTo>
                  <a:lnTo>
                    <a:pt x="877570" y="610997"/>
                  </a:lnTo>
                  <a:lnTo>
                    <a:pt x="44450" y="221869"/>
                  </a:lnTo>
                  <a:lnTo>
                    <a:pt x="555244" y="736346"/>
                  </a:lnTo>
                  <a:lnTo>
                    <a:pt x="0" y="832865"/>
                  </a:lnTo>
                  <a:lnTo>
                    <a:pt x="446659" y="1138427"/>
                  </a:lnTo>
                  <a:lnTo>
                    <a:pt x="16256" y="1410208"/>
                  </a:lnTo>
                  <a:lnTo>
                    <a:pt x="680085" y="1347470"/>
                  </a:lnTo>
                  <a:lnTo>
                    <a:pt x="571500" y="1703197"/>
                  </a:lnTo>
                  <a:lnTo>
                    <a:pt x="925957" y="1510792"/>
                  </a:lnTo>
                  <a:lnTo>
                    <a:pt x="1018286" y="2088261"/>
                  </a:lnTo>
                  <a:lnTo>
                    <a:pt x="1264031" y="1443863"/>
                  </a:lnTo>
                  <a:lnTo>
                    <a:pt x="1589786" y="1908175"/>
                  </a:lnTo>
                  <a:lnTo>
                    <a:pt x="1682623" y="1397635"/>
                  </a:lnTo>
                  <a:lnTo>
                    <a:pt x="2177668" y="1749425"/>
                  </a:lnTo>
                  <a:lnTo>
                    <a:pt x="2020697" y="1251204"/>
                  </a:lnTo>
                  <a:lnTo>
                    <a:pt x="2592324" y="1284859"/>
                  </a:lnTo>
                  <a:lnTo>
                    <a:pt x="2113026" y="1012698"/>
                  </a:lnTo>
                  <a:lnTo>
                    <a:pt x="2531872" y="786638"/>
                  </a:lnTo>
                  <a:lnTo>
                    <a:pt x="2004440" y="707263"/>
                  </a:lnTo>
                  <a:lnTo>
                    <a:pt x="2205863" y="430911"/>
                  </a:lnTo>
                  <a:lnTo>
                    <a:pt x="1698752" y="514858"/>
                  </a:lnTo>
                  <a:lnTo>
                    <a:pt x="17428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16018" y="2348864"/>
              <a:ext cx="2592705" cy="2088514"/>
            </a:xfrm>
            <a:custGeom>
              <a:avLst/>
              <a:gdLst/>
              <a:ahLst/>
              <a:cxnLst/>
              <a:rect l="l" t="t" r="r" b="b"/>
              <a:pathLst>
                <a:path w="2592704" h="2088514">
                  <a:moveTo>
                    <a:pt x="1296162" y="560705"/>
                  </a:moveTo>
                  <a:lnTo>
                    <a:pt x="1742821" y="0"/>
                  </a:lnTo>
                  <a:lnTo>
                    <a:pt x="1698752" y="514858"/>
                  </a:lnTo>
                  <a:lnTo>
                    <a:pt x="2205863" y="430911"/>
                  </a:lnTo>
                  <a:lnTo>
                    <a:pt x="2004440" y="707263"/>
                  </a:lnTo>
                  <a:lnTo>
                    <a:pt x="2531872" y="786638"/>
                  </a:lnTo>
                  <a:lnTo>
                    <a:pt x="2113026" y="1012698"/>
                  </a:lnTo>
                  <a:lnTo>
                    <a:pt x="2592324" y="1284859"/>
                  </a:lnTo>
                  <a:lnTo>
                    <a:pt x="2020697" y="1251204"/>
                  </a:lnTo>
                  <a:lnTo>
                    <a:pt x="2177668" y="1749425"/>
                  </a:lnTo>
                  <a:lnTo>
                    <a:pt x="1682623" y="1397635"/>
                  </a:lnTo>
                  <a:lnTo>
                    <a:pt x="1589786" y="1908175"/>
                  </a:lnTo>
                  <a:lnTo>
                    <a:pt x="1264031" y="1443863"/>
                  </a:lnTo>
                  <a:lnTo>
                    <a:pt x="1018286" y="2088261"/>
                  </a:lnTo>
                  <a:lnTo>
                    <a:pt x="925957" y="1510792"/>
                  </a:lnTo>
                  <a:lnTo>
                    <a:pt x="571500" y="1703197"/>
                  </a:lnTo>
                  <a:lnTo>
                    <a:pt x="680085" y="1347470"/>
                  </a:lnTo>
                  <a:lnTo>
                    <a:pt x="16256" y="1410208"/>
                  </a:lnTo>
                  <a:lnTo>
                    <a:pt x="446659" y="1138427"/>
                  </a:lnTo>
                  <a:lnTo>
                    <a:pt x="0" y="832865"/>
                  </a:lnTo>
                  <a:lnTo>
                    <a:pt x="555244" y="736346"/>
                  </a:lnTo>
                  <a:lnTo>
                    <a:pt x="44450" y="221869"/>
                  </a:lnTo>
                  <a:lnTo>
                    <a:pt x="877570" y="610997"/>
                  </a:lnTo>
                  <a:lnTo>
                    <a:pt x="1002411" y="221869"/>
                  </a:lnTo>
                  <a:lnTo>
                    <a:pt x="1296162" y="5607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47132" y="3206496"/>
              <a:ext cx="1473708" cy="52273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16550" y="3326130"/>
              <a:ext cx="1157985" cy="2174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0080" y="1268818"/>
            <a:ext cx="3384423" cy="51545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8307" y="353695"/>
            <a:ext cx="41939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Times New Roman" pitchFamily="18" charset="0"/>
                <a:cs typeface="Times New Roman" pitchFamily="18" charset="0"/>
              </a:rPr>
              <a:t>Пирамида</a:t>
            </a:r>
            <a:r>
              <a:rPr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35" dirty="0">
                <a:latin typeface="Times New Roman" pitchFamily="18" charset="0"/>
                <a:cs typeface="Times New Roman" pitchFamily="18" charset="0"/>
              </a:rPr>
              <a:t>проблем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9676" y="4365155"/>
            <a:ext cx="1800225" cy="13417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0200" y="1838705"/>
            <a:ext cx="5824220" cy="1874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637540">
              <a:lnSpc>
                <a:spcPct val="100000"/>
              </a:lnSpc>
              <a:spcBef>
                <a:spcPts val="100"/>
              </a:spcBef>
              <a:tabLst>
                <a:tab pos="823594" algn="l"/>
                <a:tab pos="824230" algn="l"/>
              </a:tabLst>
            </a:pPr>
            <a:r>
              <a:rPr sz="2400" b="1" spc="-240" dirty="0" err="1" smtClean="0">
                <a:latin typeface="Times New Roman"/>
                <a:cs typeface="Times New Roman"/>
              </a:rPr>
              <a:t>Не</a:t>
            </a:r>
            <a:r>
              <a:rPr lang="ru-RU" sz="2400" b="1" spc="-240" dirty="0" smtClean="0">
                <a:latin typeface="Times New Roman"/>
                <a:cs typeface="Times New Roman"/>
              </a:rPr>
              <a:t> с</a:t>
            </a:r>
            <a:r>
              <a:rPr sz="2400" b="1" spc="-275" dirty="0" err="1" smtClean="0">
                <a:latin typeface="Times New Roman"/>
                <a:cs typeface="Times New Roman"/>
              </a:rPr>
              <a:t>оответствие</a:t>
            </a:r>
            <a:r>
              <a:rPr sz="2400" b="1" spc="-114" dirty="0" smtClean="0">
                <a:latin typeface="Times New Roman"/>
                <a:cs typeface="Times New Roman"/>
              </a:rPr>
              <a:t> </a:t>
            </a:r>
            <a:r>
              <a:rPr sz="2400" b="1" spc="-245" dirty="0">
                <a:latin typeface="Times New Roman"/>
                <a:cs typeface="Times New Roman"/>
              </a:rPr>
              <a:t>последовательности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90" dirty="0" err="1">
                <a:latin typeface="Times New Roman"/>
                <a:cs typeface="Times New Roman"/>
              </a:rPr>
              <a:t>а</a:t>
            </a:r>
            <a:r>
              <a:rPr sz="2400" b="1" spc="-204" dirty="0" err="1">
                <a:latin typeface="Times New Roman"/>
                <a:cs typeface="Times New Roman"/>
              </a:rPr>
              <a:t>л</a:t>
            </a:r>
            <a:r>
              <a:rPr sz="2400" b="1" spc="-50" dirty="0" err="1">
                <a:latin typeface="Times New Roman"/>
                <a:cs typeface="Times New Roman"/>
              </a:rPr>
              <a:t>г</a:t>
            </a:r>
            <a:r>
              <a:rPr sz="2400" b="1" spc="-235" dirty="0" err="1">
                <a:latin typeface="Times New Roman"/>
                <a:cs typeface="Times New Roman"/>
              </a:rPr>
              <a:t>о</a:t>
            </a:r>
            <a:r>
              <a:rPr sz="2400" b="1" spc="-220" dirty="0" err="1">
                <a:latin typeface="Times New Roman"/>
                <a:cs typeface="Times New Roman"/>
              </a:rPr>
              <a:t>ритма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b="1" spc="-235" dirty="0" err="1" smtClean="0">
                <a:latin typeface="Times New Roman"/>
                <a:cs typeface="Times New Roman"/>
              </a:rPr>
              <a:t>о</a:t>
            </a:r>
            <a:r>
              <a:rPr sz="2400" b="1" spc="-225" dirty="0" err="1" smtClean="0">
                <a:latin typeface="Times New Roman"/>
                <a:cs typeface="Times New Roman"/>
              </a:rPr>
              <a:t>д</a:t>
            </a:r>
            <a:r>
              <a:rPr sz="2400" b="1" spc="-240" dirty="0" err="1" smtClean="0">
                <a:latin typeface="Times New Roman"/>
                <a:cs typeface="Times New Roman"/>
              </a:rPr>
              <a:t>е</a:t>
            </a:r>
            <a:r>
              <a:rPr sz="2400" b="1" spc="-180" dirty="0" err="1" smtClean="0">
                <a:latin typeface="Times New Roman"/>
                <a:cs typeface="Times New Roman"/>
              </a:rPr>
              <a:t>вания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500" dirty="0">
              <a:latin typeface="Times New Roman"/>
              <a:cs typeface="Times New Roman"/>
            </a:endParaRPr>
          </a:p>
          <a:p>
            <a:pPr marL="12065" marR="5080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sz="2400" b="1" spc="-254" dirty="0">
                <a:latin typeface="Times New Roman"/>
                <a:cs typeface="Times New Roman"/>
              </a:rPr>
              <a:t>Сокращение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b="1" spc="-250" dirty="0">
                <a:latin typeface="Times New Roman"/>
                <a:cs typeface="Times New Roman"/>
              </a:rPr>
              <a:t>длительности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-175" dirty="0">
                <a:latin typeface="Times New Roman"/>
                <a:cs typeface="Times New Roman"/>
              </a:rPr>
              <a:t>прогулки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spc="-114" dirty="0">
                <a:latin typeface="Times New Roman"/>
                <a:cs typeface="Times New Roman"/>
              </a:rPr>
              <a:t>за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270" dirty="0">
                <a:latin typeface="Times New Roman"/>
                <a:cs typeface="Times New Roman"/>
              </a:rPr>
              <a:t>счет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229" dirty="0">
                <a:latin typeface="Times New Roman"/>
                <a:cs typeface="Times New Roman"/>
              </a:rPr>
              <a:t>д</a:t>
            </a:r>
            <a:r>
              <a:rPr sz="2400" b="1" spc="-204" dirty="0">
                <a:latin typeface="Times New Roman"/>
                <a:cs typeface="Times New Roman"/>
              </a:rPr>
              <a:t>л</a:t>
            </a:r>
            <a:r>
              <a:rPr sz="2400" b="1" spc="-229" dirty="0">
                <a:latin typeface="Times New Roman"/>
                <a:cs typeface="Times New Roman"/>
              </a:rPr>
              <a:t>и</a:t>
            </a:r>
            <a:r>
              <a:rPr sz="2400" b="1" spc="-225" dirty="0">
                <a:latin typeface="Times New Roman"/>
                <a:cs typeface="Times New Roman"/>
              </a:rPr>
              <a:t>тельног</a:t>
            </a:r>
            <a:r>
              <a:rPr sz="2400" b="1" spc="-215" dirty="0">
                <a:latin typeface="Times New Roman"/>
                <a:cs typeface="Times New Roman"/>
              </a:rPr>
              <a:t>о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spc="-240" dirty="0">
                <a:latin typeface="Times New Roman"/>
                <a:cs typeface="Times New Roman"/>
              </a:rPr>
              <a:t>с</a:t>
            </a:r>
            <a:r>
              <a:rPr sz="2400" b="1" spc="-220" dirty="0">
                <a:latin typeface="Times New Roman"/>
                <a:cs typeface="Times New Roman"/>
              </a:rPr>
              <a:t>б</a:t>
            </a:r>
            <a:r>
              <a:rPr sz="2400" b="1" spc="-240" dirty="0">
                <a:latin typeface="Times New Roman"/>
                <a:cs typeface="Times New Roman"/>
              </a:rPr>
              <a:t>о</a:t>
            </a:r>
            <a:r>
              <a:rPr sz="2400" b="1" spc="-140" dirty="0">
                <a:latin typeface="Times New Roman"/>
                <a:cs typeface="Times New Roman"/>
              </a:rPr>
              <a:t>р</a:t>
            </a:r>
            <a:r>
              <a:rPr sz="2400" b="1" spc="-195" dirty="0">
                <a:latin typeface="Times New Roman"/>
                <a:cs typeface="Times New Roman"/>
              </a:rPr>
              <a:t>а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b="1" spc="-229" dirty="0">
                <a:latin typeface="Times New Roman"/>
                <a:cs typeface="Times New Roman"/>
              </a:rPr>
              <a:t>д</a:t>
            </a:r>
            <a:r>
              <a:rPr sz="2400" b="1" spc="-240" dirty="0">
                <a:latin typeface="Times New Roman"/>
                <a:cs typeface="Times New Roman"/>
              </a:rPr>
              <a:t>е</a:t>
            </a:r>
            <a:r>
              <a:rPr sz="2400" b="1" spc="-375" dirty="0">
                <a:latin typeface="Times New Roman"/>
                <a:cs typeface="Times New Roman"/>
              </a:rPr>
              <a:t>т</a:t>
            </a:r>
            <a:r>
              <a:rPr sz="2400" b="1" spc="-215" dirty="0">
                <a:latin typeface="Times New Roman"/>
                <a:cs typeface="Times New Roman"/>
              </a:rPr>
              <a:t>е</a:t>
            </a:r>
            <a:r>
              <a:rPr sz="2400" b="1" spc="-285" dirty="0">
                <a:latin typeface="Times New Roman"/>
                <a:cs typeface="Times New Roman"/>
              </a:rPr>
              <a:t>й</a:t>
            </a:r>
            <a:r>
              <a:rPr sz="2400" b="1" spc="-75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679" y="4584954"/>
            <a:ext cx="46253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latin typeface="Times New Roman"/>
                <a:cs typeface="Times New Roman"/>
              </a:rPr>
              <a:t>Время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155" dirty="0">
                <a:latin typeface="Times New Roman"/>
                <a:cs typeface="Times New Roman"/>
              </a:rPr>
              <a:t>одевания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155" dirty="0">
                <a:latin typeface="Times New Roman"/>
                <a:cs typeface="Times New Roman"/>
              </a:rPr>
              <a:t>на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20" dirty="0">
                <a:latin typeface="Times New Roman"/>
                <a:cs typeface="Times New Roman"/>
              </a:rPr>
              <a:t>прогулку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175" dirty="0">
                <a:latin typeface="Times New Roman"/>
                <a:cs typeface="Times New Roman"/>
              </a:rPr>
              <a:t>после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155" dirty="0">
                <a:latin typeface="Times New Roman"/>
                <a:cs typeface="Times New Roman"/>
              </a:rPr>
              <a:t>внедрения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175" dirty="0">
                <a:latin typeface="Times New Roman"/>
                <a:cs typeface="Times New Roman"/>
              </a:rPr>
              <a:t>проекта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3555" y="4584954"/>
            <a:ext cx="2567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0" dirty="0" err="1" smtClean="0">
                <a:latin typeface="Times New Roman"/>
                <a:cs typeface="Times New Roman"/>
              </a:rPr>
              <a:t>М</a:t>
            </a:r>
            <a:r>
              <a:rPr sz="1800" b="1" spc="-150" dirty="0" err="1" smtClean="0">
                <a:latin typeface="Times New Roman"/>
                <a:cs typeface="Times New Roman"/>
              </a:rPr>
              <a:t>л</a:t>
            </a:r>
            <a:r>
              <a:rPr sz="1800" b="1" spc="-135" dirty="0" err="1" smtClean="0">
                <a:latin typeface="Times New Roman"/>
                <a:cs typeface="Times New Roman"/>
              </a:rPr>
              <a:t>а</a:t>
            </a:r>
            <a:r>
              <a:rPr sz="1800" b="1" spc="-165" dirty="0" err="1" smtClean="0">
                <a:latin typeface="Times New Roman"/>
                <a:cs typeface="Times New Roman"/>
              </a:rPr>
              <a:t>д</a:t>
            </a:r>
            <a:r>
              <a:rPr sz="1800" b="1" spc="-380" dirty="0" err="1" smtClean="0">
                <a:latin typeface="Times New Roman"/>
                <a:cs typeface="Times New Roman"/>
              </a:rPr>
              <a:t>ш</a:t>
            </a:r>
            <a:r>
              <a:rPr sz="1800" b="1" spc="-135" dirty="0" err="1" smtClean="0">
                <a:latin typeface="Times New Roman"/>
                <a:cs typeface="Times New Roman"/>
              </a:rPr>
              <a:t>а</a:t>
            </a:r>
            <a:r>
              <a:rPr sz="1800" b="1" spc="-90" dirty="0" err="1" smtClean="0">
                <a:latin typeface="Times New Roman"/>
                <a:cs typeface="Times New Roman"/>
              </a:rPr>
              <a:t>я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135" dirty="0" smtClean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г</a:t>
            </a:r>
            <a:r>
              <a:rPr sz="1800" b="1" spc="-100" dirty="0">
                <a:latin typeface="Times New Roman"/>
                <a:cs typeface="Times New Roman"/>
              </a:rPr>
              <a:t>р</a:t>
            </a:r>
            <a:r>
              <a:rPr sz="1800" b="1" spc="-145" dirty="0">
                <a:latin typeface="Times New Roman"/>
                <a:cs typeface="Times New Roman"/>
              </a:rPr>
              <a:t>уппа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sz="1800" b="1" spc="-100" dirty="0">
                <a:latin typeface="Times New Roman"/>
                <a:cs typeface="Times New Roman"/>
              </a:rPr>
              <a:t> 1</a:t>
            </a:r>
            <a:r>
              <a:rPr sz="1800" b="1" spc="-110" dirty="0">
                <a:latin typeface="Times New Roman"/>
                <a:cs typeface="Times New Roman"/>
              </a:rPr>
              <a:t>4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10" dirty="0" err="1" smtClean="0">
                <a:latin typeface="Times New Roman"/>
                <a:cs typeface="Times New Roman"/>
              </a:rPr>
              <a:t>м</a:t>
            </a:r>
            <a:r>
              <a:rPr sz="1800" b="1" spc="-165" dirty="0" err="1" smtClean="0">
                <a:latin typeface="Times New Roman"/>
                <a:cs typeface="Times New Roman"/>
              </a:rPr>
              <a:t>ин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3555" y="5133594"/>
            <a:ext cx="3239135" cy="1413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4" dirty="0" err="1" smtClean="0">
                <a:latin typeface="Times New Roman"/>
                <a:cs typeface="Times New Roman"/>
              </a:rPr>
              <a:t>С</a:t>
            </a:r>
            <a:r>
              <a:rPr sz="1800" b="1" spc="-100" dirty="0" err="1" smtClean="0">
                <a:latin typeface="Times New Roman"/>
                <a:cs typeface="Times New Roman"/>
              </a:rPr>
              <a:t>р</a:t>
            </a:r>
            <a:r>
              <a:rPr sz="1800" b="1" spc="-180" dirty="0" err="1" smtClean="0">
                <a:latin typeface="Times New Roman"/>
                <a:cs typeface="Times New Roman"/>
              </a:rPr>
              <a:t>е</a:t>
            </a:r>
            <a:r>
              <a:rPr sz="1800" b="1" spc="-130" dirty="0" err="1" smtClean="0">
                <a:latin typeface="Times New Roman"/>
                <a:cs typeface="Times New Roman"/>
              </a:rPr>
              <a:t>дняя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140" dirty="0" smtClean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г</a:t>
            </a:r>
            <a:r>
              <a:rPr sz="1800" b="1" spc="-100" dirty="0">
                <a:latin typeface="Times New Roman"/>
                <a:cs typeface="Times New Roman"/>
              </a:rPr>
              <a:t>р</a:t>
            </a:r>
            <a:r>
              <a:rPr sz="1800" b="1" spc="-145" dirty="0">
                <a:latin typeface="Times New Roman"/>
                <a:cs typeface="Times New Roman"/>
              </a:rPr>
              <a:t>уппа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sz="1800" b="1" spc="-100" dirty="0">
                <a:latin typeface="Times New Roman"/>
                <a:cs typeface="Times New Roman"/>
              </a:rPr>
              <a:t> 1</a:t>
            </a:r>
            <a:r>
              <a:rPr sz="1800" b="1" spc="-110" dirty="0">
                <a:latin typeface="Times New Roman"/>
                <a:cs typeface="Times New Roman"/>
              </a:rPr>
              <a:t>0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10" dirty="0" err="1" smtClean="0">
                <a:latin typeface="Times New Roman"/>
                <a:cs typeface="Times New Roman"/>
              </a:rPr>
              <a:t>м</a:t>
            </a:r>
            <a:r>
              <a:rPr sz="1800" b="1" spc="-165" dirty="0" err="1" smtClean="0">
                <a:latin typeface="Times New Roman"/>
                <a:cs typeface="Times New Roman"/>
              </a:rPr>
              <a:t>ин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254" dirty="0" err="1" smtClean="0">
                <a:latin typeface="Times New Roman"/>
                <a:cs typeface="Times New Roman"/>
              </a:rPr>
              <a:t>С</a:t>
            </a:r>
            <a:r>
              <a:rPr sz="1800" b="1" spc="-275" dirty="0" err="1" smtClean="0">
                <a:latin typeface="Times New Roman"/>
                <a:cs typeface="Times New Roman"/>
              </a:rPr>
              <a:t>т</a:t>
            </a:r>
            <a:r>
              <a:rPr sz="1800" b="1" spc="-135" dirty="0" err="1" smtClean="0">
                <a:latin typeface="Times New Roman"/>
                <a:cs typeface="Times New Roman"/>
              </a:rPr>
              <a:t>а</a:t>
            </a:r>
            <a:r>
              <a:rPr sz="1800" b="1" spc="-240" dirty="0" err="1" smtClean="0">
                <a:latin typeface="Times New Roman"/>
                <a:cs typeface="Times New Roman"/>
              </a:rPr>
              <a:t>рш</a:t>
            </a:r>
            <a:r>
              <a:rPr sz="1800" b="1" spc="-114" dirty="0" err="1" smtClean="0">
                <a:latin typeface="Times New Roman"/>
                <a:cs typeface="Times New Roman"/>
              </a:rPr>
              <a:t>ая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135" dirty="0" smtClean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г</a:t>
            </a:r>
            <a:r>
              <a:rPr sz="1800" b="1" spc="-100" dirty="0">
                <a:latin typeface="Times New Roman"/>
                <a:cs typeface="Times New Roman"/>
              </a:rPr>
              <a:t>р</a:t>
            </a:r>
            <a:r>
              <a:rPr sz="1800" b="1" spc="-70" dirty="0">
                <a:latin typeface="Times New Roman"/>
                <a:cs typeface="Times New Roman"/>
              </a:rPr>
              <a:t>у</a:t>
            </a:r>
            <a:r>
              <a:rPr sz="1800" b="1" spc="-175" dirty="0">
                <a:latin typeface="Times New Roman"/>
                <a:cs typeface="Times New Roman"/>
              </a:rPr>
              <a:t>п</a:t>
            </a:r>
            <a:r>
              <a:rPr sz="1800" b="1" spc="-190" dirty="0">
                <a:latin typeface="Times New Roman"/>
                <a:cs typeface="Times New Roman"/>
              </a:rPr>
              <a:t>п</a:t>
            </a:r>
            <a:r>
              <a:rPr sz="1800" b="1" spc="-145" dirty="0">
                <a:latin typeface="Times New Roman"/>
                <a:cs typeface="Times New Roman"/>
              </a:rPr>
              <a:t>а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Times New Roman"/>
                <a:cs typeface="Times New Roman"/>
              </a:rPr>
              <a:t>8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110" dirty="0" err="1" smtClean="0">
                <a:latin typeface="Times New Roman"/>
                <a:cs typeface="Times New Roman"/>
              </a:rPr>
              <a:t>м</a:t>
            </a:r>
            <a:r>
              <a:rPr sz="1800" b="1" spc="-165" dirty="0" err="1" smtClean="0">
                <a:latin typeface="Times New Roman"/>
                <a:cs typeface="Times New Roman"/>
              </a:rPr>
              <a:t>ин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70" dirty="0" err="1" smtClean="0">
                <a:latin typeface="Times New Roman"/>
                <a:cs typeface="Times New Roman"/>
              </a:rPr>
              <a:t>П</a:t>
            </a:r>
            <a:r>
              <a:rPr sz="1800" b="1" spc="-175" dirty="0" err="1" smtClean="0">
                <a:latin typeface="Times New Roman"/>
                <a:cs typeface="Times New Roman"/>
              </a:rPr>
              <a:t>о</a:t>
            </a:r>
            <a:r>
              <a:rPr sz="1800" b="1" spc="-165" dirty="0" err="1" smtClean="0">
                <a:latin typeface="Times New Roman"/>
                <a:cs typeface="Times New Roman"/>
              </a:rPr>
              <a:t>д</a:t>
            </a:r>
            <a:r>
              <a:rPr sz="1800" b="1" spc="-45" dirty="0" err="1" smtClean="0">
                <a:latin typeface="Times New Roman"/>
                <a:cs typeface="Times New Roman"/>
              </a:rPr>
              <a:t>г</a:t>
            </a:r>
            <a:r>
              <a:rPr sz="1800" b="1" spc="-175" dirty="0" err="1" smtClean="0">
                <a:latin typeface="Times New Roman"/>
                <a:cs typeface="Times New Roman"/>
              </a:rPr>
              <a:t>отовительная</a:t>
            </a:r>
            <a:r>
              <a:rPr sz="1800" b="1" spc="-85" dirty="0" smtClean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г</a:t>
            </a:r>
            <a:r>
              <a:rPr sz="1800" b="1" spc="-100" dirty="0">
                <a:latin typeface="Times New Roman"/>
                <a:cs typeface="Times New Roman"/>
              </a:rPr>
              <a:t>р</a:t>
            </a:r>
            <a:r>
              <a:rPr sz="1800" b="1" spc="-145" dirty="0">
                <a:latin typeface="Times New Roman"/>
                <a:cs typeface="Times New Roman"/>
              </a:rPr>
              <a:t>уппа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Times New Roman"/>
                <a:cs typeface="Times New Roman"/>
              </a:rPr>
              <a:t>5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110" dirty="0" err="1" smtClean="0">
                <a:latin typeface="Times New Roman"/>
                <a:cs typeface="Times New Roman"/>
              </a:rPr>
              <a:t>м</a:t>
            </a:r>
            <a:r>
              <a:rPr sz="1800" b="1" spc="-165" dirty="0" err="1" smtClean="0">
                <a:latin typeface="Times New Roman"/>
                <a:cs typeface="Times New Roman"/>
              </a:rPr>
              <a:t>ин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9190" y="281381"/>
            <a:ext cx="68465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>
                <a:latin typeface="Times New Roman" pitchFamily="18" charset="0"/>
                <a:cs typeface="Times New Roman" pitchFamily="18" charset="0"/>
              </a:rPr>
              <a:t>Карта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40" dirty="0">
                <a:latin typeface="Times New Roman" pitchFamily="18" charset="0"/>
                <a:cs typeface="Times New Roman" pitchFamily="18" charset="0"/>
              </a:rPr>
              <a:t>целевого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состояния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процесса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72439" y="1846935"/>
            <a:ext cx="2749550" cy="2244090"/>
            <a:chOff x="172439" y="1846935"/>
            <a:chExt cx="2749550" cy="2244090"/>
          </a:xfrm>
        </p:grpSpPr>
        <p:sp>
          <p:nvSpPr>
            <p:cNvPr id="7" name="object 7"/>
            <p:cNvSpPr/>
            <p:nvPr/>
          </p:nvSpPr>
          <p:spPr>
            <a:xfrm>
              <a:off x="177201" y="1851697"/>
              <a:ext cx="2740025" cy="1944370"/>
            </a:xfrm>
            <a:custGeom>
              <a:avLst/>
              <a:gdLst/>
              <a:ahLst/>
              <a:cxnLst/>
              <a:rect l="l" t="t" r="r" b="b"/>
              <a:pathLst>
                <a:path w="2740025" h="1944370">
                  <a:moveTo>
                    <a:pt x="1653766" y="0"/>
                  </a:moveTo>
                  <a:lnTo>
                    <a:pt x="1607062" y="6940"/>
                  </a:lnTo>
                  <a:lnTo>
                    <a:pt x="1562370" y="21394"/>
                  </a:lnTo>
                  <a:lnTo>
                    <a:pt x="1520736" y="43020"/>
                  </a:lnTo>
                  <a:lnTo>
                    <a:pt x="1483207" y="71478"/>
                  </a:lnTo>
                  <a:lnTo>
                    <a:pt x="1450829" y="106430"/>
                  </a:lnTo>
                  <a:lnTo>
                    <a:pt x="1424649" y="147536"/>
                  </a:lnTo>
                  <a:lnTo>
                    <a:pt x="1406635" y="131591"/>
                  </a:lnTo>
                  <a:lnTo>
                    <a:pt x="1367320" y="103655"/>
                  </a:lnTo>
                  <a:lnTo>
                    <a:pt x="1300370" y="72251"/>
                  </a:lnTo>
                  <a:lnTo>
                    <a:pt x="1253310" y="59719"/>
                  </a:lnTo>
                  <a:lnTo>
                    <a:pt x="1205690" y="53978"/>
                  </a:lnTo>
                  <a:lnTo>
                    <a:pt x="1158216" y="54817"/>
                  </a:lnTo>
                  <a:lnTo>
                    <a:pt x="1111596" y="62027"/>
                  </a:lnTo>
                  <a:lnTo>
                    <a:pt x="1066537" y="75396"/>
                  </a:lnTo>
                  <a:lnTo>
                    <a:pt x="1023745" y="94716"/>
                  </a:lnTo>
                  <a:lnTo>
                    <a:pt x="983928" y="119775"/>
                  </a:lnTo>
                  <a:lnTo>
                    <a:pt x="947793" y="150364"/>
                  </a:lnTo>
                  <a:lnTo>
                    <a:pt x="916046" y="186273"/>
                  </a:lnTo>
                  <a:lnTo>
                    <a:pt x="889395" y="227292"/>
                  </a:lnTo>
                  <a:lnTo>
                    <a:pt x="847018" y="206224"/>
                  </a:lnTo>
                  <a:lnTo>
                    <a:pt x="802763" y="189940"/>
                  </a:lnTo>
                  <a:lnTo>
                    <a:pt x="757057" y="178524"/>
                  </a:lnTo>
                  <a:lnTo>
                    <a:pt x="710329" y="172061"/>
                  </a:lnTo>
                  <a:lnTo>
                    <a:pt x="663007" y="170636"/>
                  </a:lnTo>
                  <a:lnTo>
                    <a:pt x="615519" y="174333"/>
                  </a:lnTo>
                  <a:lnTo>
                    <a:pt x="566480" y="183580"/>
                  </a:lnTo>
                  <a:lnTo>
                    <a:pt x="519862" y="197917"/>
                  </a:lnTo>
                  <a:lnTo>
                    <a:pt x="475940" y="216994"/>
                  </a:lnTo>
                  <a:lnTo>
                    <a:pt x="434990" y="240462"/>
                  </a:lnTo>
                  <a:lnTo>
                    <a:pt x="397285" y="267971"/>
                  </a:lnTo>
                  <a:lnTo>
                    <a:pt x="363101" y="299173"/>
                  </a:lnTo>
                  <a:lnTo>
                    <a:pt x="332712" y="333718"/>
                  </a:lnTo>
                  <a:lnTo>
                    <a:pt x="306394" y="371256"/>
                  </a:lnTo>
                  <a:lnTo>
                    <a:pt x="284420" y="411439"/>
                  </a:lnTo>
                  <a:lnTo>
                    <a:pt x="267066" y="453916"/>
                  </a:lnTo>
                  <a:lnTo>
                    <a:pt x="254606" y="498339"/>
                  </a:lnTo>
                  <a:lnTo>
                    <a:pt x="247315" y="544358"/>
                  </a:lnTo>
                  <a:lnTo>
                    <a:pt x="245468" y="591624"/>
                  </a:lnTo>
                  <a:lnTo>
                    <a:pt x="249340" y="639788"/>
                  </a:lnTo>
                  <a:lnTo>
                    <a:pt x="247029" y="645884"/>
                  </a:lnTo>
                  <a:lnTo>
                    <a:pt x="196026" y="655807"/>
                  </a:lnTo>
                  <a:lnTo>
                    <a:pt x="148451" y="674582"/>
                  </a:lnTo>
                  <a:lnTo>
                    <a:pt x="105451" y="701489"/>
                  </a:lnTo>
                  <a:lnTo>
                    <a:pt x="68175" y="735808"/>
                  </a:lnTo>
                  <a:lnTo>
                    <a:pt x="37771" y="776821"/>
                  </a:lnTo>
                  <a:lnTo>
                    <a:pt x="16598" y="820501"/>
                  </a:lnTo>
                  <a:lnTo>
                    <a:pt x="4100" y="865846"/>
                  </a:lnTo>
                  <a:lnTo>
                    <a:pt x="0" y="911822"/>
                  </a:lnTo>
                  <a:lnTo>
                    <a:pt x="4019" y="957393"/>
                  </a:lnTo>
                  <a:lnTo>
                    <a:pt x="15879" y="1001525"/>
                  </a:lnTo>
                  <a:lnTo>
                    <a:pt x="35304" y="1043182"/>
                  </a:lnTo>
                  <a:lnTo>
                    <a:pt x="62015" y="1081331"/>
                  </a:lnTo>
                  <a:lnTo>
                    <a:pt x="95734" y="1114936"/>
                  </a:lnTo>
                  <a:lnTo>
                    <a:pt x="136183" y="1142962"/>
                  </a:lnTo>
                  <a:lnTo>
                    <a:pt x="106386" y="1179584"/>
                  </a:lnTo>
                  <a:lnTo>
                    <a:pt x="83882" y="1220198"/>
                  </a:lnTo>
                  <a:lnTo>
                    <a:pt x="69010" y="1263800"/>
                  </a:lnTo>
                  <a:lnTo>
                    <a:pt x="62112" y="1309383"/>
                  </a:lnTo>
                  <a:lnTo>
                    <a:pt x="63526" y="1355941"/>
                  </a:lnTo>
                  <a:lnTo>
                    <a:pt x="73732" y="1403014"/>
                  </a:lnTo>
                  <a:lnTo>
                    <a:pt x="91919" y="1446343"/>
                  </a:lnTo>
                  <a:lnTo>
                    <a:pt x="117222" y="1485269"/>
                  </a:lnTo>
                  <a:lnTo>
                    <a:pt x="148775" y="1519134"/>
                  </a:lnTo>
                  <a:lnTo>
                    <a:pt x="185713" y="1547280"/>
                  </a:lnTo>
                  <a:lnTo>
                    <a:pt x="227170" y="1569047"/>
                  </a:lnTo>
                  <a:lnTo>
                    <a:pt x="272281" y="1583777"/>
                  </a:lnTo>
                  <a:lnTo>
                    <a:pt x="320180" y="1590812"/>
                  </a:lnTo>
                  <a:lnTo>
                    <a:pt x="370003" y="1589494"/>
                  </a:lnTo>
                  <a:lnTo>
                    <a:pt x="373406" y="1595209"/>
                  </a:lnTo>
                  <a:lnTo>
                    <a:pt x="401351" y="1636039"/>
                  </a:lnTo>
                  <a:lnTo>
                    <a:pt x="430599" y="1670853"/>
                  </a:lnTo>
                  <a:lnTo>
                    <a:pt x="462632" y="1702378"/>
                  </a:lnTo>
                  <a:lnTo>
                    <a:pt x="497171" y="1730545"/>
                  </a:lnTo>
                  <a:lnTo>
                    <a:pt x="533934" y="1755286"/>
                  </a:lnTo>
                  <a:lnTo>
                    <a:pt x="572639" y="1776533"/>
                  </a:lnTo>
                  <a:lnTo>
                    <a:pt x="613006" y="1794219"/>
                  </a:lnTo>
                  <a:lnTo>
                    <a:pt x="654753" y="1808274"/>
                  </a:lnTo>
                  <a:lnTo>
                    <a:pt x="697600" y="1818631"/>
                  </a:lnTo>
                  <a:lnTo>
                    <a:pt x="741264" y="1825221"/>
                  </a:lnTo>
                  <a:lnTo>
                    <a:pt x="785465" y="1827978"/>
                  </a:lnTo>
                  <a:lnTo>
                    <a:pt x="829921" y="1826832"/>
                  </a:lnTo>
                  <a:lnTo>
                    <a:pt x="874351" y="1821715"/>
                  </a:lnTo>
                  <a:lnTo>
                    <a:pt x="918474" y="1812560"/>
                  </a:lnTo>
                  <a:lnTo>
                    <a:pt x="962009" y="1799298"/>
                  </a:lnTo>
                  <a:lnTo>
                    <a:pt x="1004674" y="1781861"/>
                  </a:lnTo>
                  <a:lnTo>
                    <a:pt x="1046189" y="1760182"/>
                  </a:lnTo>
                  <a:lnTo>
                    <a:pt x="1075863" y="1798321"/>
                  </a:lnTo>
                  <a:lnTo>
                    <a:pt x="1109632" y="1832671"/>
                  </a:lnTo>
                  <a:lnTo>
                    <a:pt x="1147106" y="1862957"/>
                  </a:lnTo>
                  <a:lnTo>
                    <a:pt x="1187893" y="1888903"/>
                  </a:lnTo>
                  <a:lnTo>
                    <a:pt x="1231600" y="1910236"/>
                  </a:lnTo>
                  <a:lnTo>
                    <a:pt x="1277837" y="1926679"/>
                  </a:lnTo>
                  <a:lnTo>
                    <a:pt x="1326406" y="1938009"/>
                  </a:lnTo>
                  <a:lnTo>
                    <a:pt x="1374964" y="1943727"/>
                  </a:lnTo>
                  <a:lnTo>
                    <a:pt x="1423110" y="1944039"/>
                  </a:lnTo>
                  <a:lnTo>
                    <a:pt x="1470444" y="1939152"/>
                  </a:lnTo>
                  <a:lnTo>
                    <a:pt x="1516567" y="1929274"/>
                  </a:lnTo>
                  <a:lnTo>
                    <a:pt x="1561078" y="1914612"/>
                  </a:lnTo>
                  <a:lnTo>
                    <a:pt x="1603576" y="1895373"/>
                  </a:lnTo>
                  <a:lnTo>
                    <a:pt x="1643662" y="1871765"/>
                  </a:lnTo>
                  <a:lnTo>
                    <a:pt x="1680936" y="1843993"/>
                  </a:lnTo>
                  <a:lnTo>
                    <a:pt x="1714996" y="1812266"/>
                  </a:lnTo>
                  <a:lnTo>
                    <a:pt x="1745444" y="1776791"/>
                  </a:lnTo>
                  <a:lnTo>
                    <a:pt x="1771879" y="1737774"/>
                  </a:lnTo>
                  <a:lnTo>
                    <a:pt x="1793901" y="1695423"/>
                  </a:lnTo>
                  <a:lnTo>
                    <a:pt x="1811110" y="1649946"/>
                  </a:lnTo>
                  <a:lnTo>
                    <a:pt x="1855617" y="1672824"/>
                  </a:lnTo>
                  <a:lnTo>
                    <a:pt x="1902756" y="1689522"/>
                  </a:lnTo>
                  <a:lnTo>
                    <a:pt x="1951824" y="1699863"/>
                  </a:lnTo>
                  <a:lnTo>
                    <a:pt x="2002118" y="1703667"/>
                  </a:lnTo>
                  <a:lnTo>
                    <a:pt x="2051881" y="1700810"/>
                  </a:lnTo>
                  <a:lnTo>
                    <a:pt x="2099660" y="1691757"/>
                  </a:lnTo>
                  <a:lnTo>
                    <a:pt x="2145015" y="1676925"/>
                  </a:lnTo>
                  <a:lnTo>
                    <a:pt x="2187505" y="1656733"/>
                  </a:lnTo>
                  <a:lnTo>
                    <a:pt x="2226691" y="1631599"/>
                  </a:lnTo>
                  <a:lnTo>
                    <a:pt x="2262134" y="1601940"/>
                  </a:lnTo>
                  <a:lnTo>
                    <a:pt x="2293394" y="1568175"/>
                  </a:lnTo>
                  <a:lnTo>
                    <a:pt x="2320032" y="1530721"/>
                  </a:lnTo>
                  <a:lnTo>
                    <a:pt x="2341607" y="1489997"/>
                  </a:lnTo>
                  <a:lnTo>
                    <a:pt x="2357680" y="1446421"/>
                  </a:lnTo>
                  <a:lnTo>
                    <a:pt x="2367811" y="1400411"/>
                  </a:lnTo>
                  <a:lnTo>
                    <a:pt x="2371561" y="1352385"/>
                  </a:lnTo>
                  <a:lnTo>
                    <a:pt x="2425488" y="1341501"/>
                  </a:lnTo>
                  <a:lnTo>
                    <a:pt x="2477320" y="1324080"/>
                  </a:lnTo>
                  <a:lnTo>
                    <a:pt x="2526437" y="1300396"/>
                  </a:lnTo>
                  <a:lnTo>
                    <a:pt x="2572221" y="1270724"/>
                  </a:lnTo>
                  <a:lnTo>
                    <a:pt x="2610152" y="1239038"/>
                  </a:lnTo>
                  <a:lnTo>
                    <a:pt x="2643350" y="1204087"/>
                  </a:lnTo>
                  <a:lnTo>
                    <a:pt x="2671757" y="1166308"/>
                  </a:lnTo>
                  <a:lnTo>
                    <a:pt x="2695314" y="1126137"/>
                  </a:lnTo>
                  <a:lnTo>
                    <a:pt x="2713961" y="1084012"/>
                  </a:lnTo>
                  <a:lnTo>
                    <a:pt x="2727639" y="1040368"/>
                  </a:lnTo>
                  <a:lnTo>
                    <a:pt x="2736289" y="995642"/>
                  </a:lnTo>
                  <a:lnTo>
                    <a:pt x="2739852" y="950271"/>
                  </a:lnTo>
                  <a:lnTo>
                    <a:pt x="2738269" y="904691"/>
                  </a:lnTo>
                  <a:lnTo>
                    <a:pt x="2731480" y="859338"/>
                  </a:lnTo>
                  <a:lnTo>
                    <a:pt x="2719427" y="814650"/>
                  </a:lnTo>
                  <a:lnTo>
                    <a:pt x="2702050" y="771063"/>
                  </a:lnTo>
                  <a:lnTo>
                    <a:pt x="2679290" y="729013"/>
                  </a:lnTo>
                  <a:lnTo>
                    <a:pt x="2651088" y="688937"/>
                  </a:lnTo>
                  <a:lnTo>
                    <a:pt x="2655545" y="678388"/>
                  </a:lnTo>
                  <a:lnTo>
                    <a:pt x="2676165" y="598293"/>
                  </a:lnTo>
                  <a:lnTo>
                    <a:pt x="2678418" y="551048"/>
                  </a:lnTo>
                  <a:lnTo>
                    <a:pt x="2673709" y="504770"/>
                  </a:lnTo>
                  <a:lnTo>
                    <a:pt x="2662404" y="460082"/>
                  </a:lnTo>
                  <a:lnTo>
                    <a:pt x="2644869" y="417606"/>
                  </a:lnTo>
                  <a:lnTo>
                    <a:pt x="2621470" y="377965"/>
                  </a:lnTo>
                  <a:lnTo>
                    <a:pt x="2592574" y="341780"/>
                  </a:lnTo>
                  <a:lnTo>
                    <a:pt x="2558547" y="309675"/>
                  </a:lnTo>
                  <a:lnTo>
                    <a:pt x="2519756" y="282271"/>
                  </a:lnTo>
                  <a:lnTo>
                    <a:pt x="2476567" y="260190"/>
                  </a:lnTo>
                  <a:lnTo>
                    <a:pt x="2429346" y="244056"/>
                  </a:lnTo>
                  <a:lnTo>
                    <a:pt x="2415491" y="194550"/>
                  </a:lnTo>
                  <a:lnTo>
                    <a:pt x="2393183" y="148425"/>
                  </a:lnTo>
                  <a:lnTo>
                    <a:pt x="2363016" y="106682"/>
                  </a:lnTo>
                  <a:lnTo>
                    <a:pt x="2325587" y="70320"/>
                  </a:lnTo>
                  <a:lnTo>
                    <a:pt x="2284904" y="42140"/>
                  </a:lnTo>
                  <a:lnTo>
                    <a:pt x="2241248" y="21181"/>
                  </a:lnTo>
                  <a:lnTo>
                    <a:pt x="2195510" y="7369"/>
                  </a:lnTo>
                  <a:lnTo>
                    <a:pt x="2148581" y="632"/>
                  </a:lnTo>
                  <a:lnTo>
                    <a:pt x="2101352" y="898"/>
                  </a:lnTo>
                  <a:lnTo>
                    <a:pt x="2054714" y="8095"/>
                  </a:lnTo>
                  <a:lnTo>
                    <a:pt x="2009557" y="22149"/>
                  </a:lnTo>
                  <a:lnTo>
                    <a:pt x="1966772" y="42989"/>
                  </a:lnTo>
                  <a:lnTo>
                    <a:pt x="1927250" y="70543"/>
                  </a:lnTo>
                  <a:lnTo>
                    <a:pt x="1891882" y="104737"/>
                  </a:lnTo>
                  <a:lnTo>
                    <a:pt x="1871373" y="81530"/>
                  </a:lnTo>
                  <a:lnTo>
                    <a:pt x="1822927" y="42783"/>
                  </a:lnTo>
                  <a:lnTo>
                    <a:pt x="1749026" y="10014"/>
                  </a:lnTo>
                  <a:lnTo>
                    <a:pt x="1701436" y="911"/>
                  </a:lnTo>
                  <a:lnTo>
                    <a:pt x="165376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112" y="3859022"/>
              <a:ext cx="216027" cy="2270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22489" y="3642232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4" h="324485">
                  <a:moveTo>
                    <a:pt x="162013" y="0"/>
                  </a:moveTo>
                  <a:lnTo>
                    <a:pt x="118946" y="5785"/>
                  </a:lnTo>
                  <a:lnTo>
                    <a:pt x="80245" y="22112"/>
                  </a:lnTo>
                  <a:lnTo>
                    <a:pt x="47455" y="47434"/>
                  </a:lnTo>
                  <a:lnTo>
                    <a:pt x="22121" y="80207"/>
                  </a:lnTo>
                  <a:lnTo>
                    <a:pt x="5787" y="118886"/>
                  </a:lnTo>
                  <a:lnTo>
                    <a:pt x="0" y="161925"/>
                  </a:lnTo>
                  <a:lnTo>
                    <a:pt x="5787" y="205017"/>
                  </a:lnTo>
                  <a:lnTo>
                    <a:pt x="22121" y="243731"/>
                  </a:lnTo>
                  <a:lnTo>
                    <a:pt x="47455" y="276526"/>
                  </a:lnTo>
                  <a:lnTo>
                    <a:pt x="80245" y="301860"/>
                  </a:lnTo>
                  <a:lnTo>
                    <a:pt x="118946" y="318190"/>
                  </a:lnTo>
                  <a:lnTo>
                    <a:pt x="162013" y="323977"/>
                  </a:lnTo>
                  <a:lnTo>
                    <a:pt x="205086" y="318190"/>
                  </a:lnTo>
                  <a:lnTo>
                    <a:pt x="243791" y="301860"/>
                  </a:lnTo>
                  <a:lnTo>
                    <a:pt x="276583" y="276526"/>
                  </a:lnTo>
                  <a:lnTo>
                    <a:pt x="301918" y="243731"/>
                  </a:lnTo>
                  <a:lnTo>
                    <a:pt x="318252" y="205017"/>
                  </a:lnTo>
                  <a:lnTo>
                    <a:pt x="324040" y="161925"/>
                  </a:lnTo>
                  <a:lnTo>
                    <a:pt x="318252" y="118886"/>
                  </a:lnTo>
                  <a:lnTo>
                    <a:pt x="301918" y="80207"/>
                  </a:lnTo>
                  <a:lnTo>
                    <a:pt x="276583" y="47434"/>
                  </a:lnTo>
                  <a:lnTo>
                    <a:pt x="243791" y="22112"/>
                  </a:lnTo>
                  <a:lnTo>
                    <a:pt x="205086" y="5785"/>
                  </a:lnTo>
                  <a:lnTo>
                    <a:pt x="16201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7201" y="1851697"/>
              <a:ext cx="2740025" cy="1944370"/>
            </a:xfrm>
            <a:custGeom>
              <a:avLst/>
              <a:gdLst/>
              <a:ahLst/>
              <a:cxnLst/>
              <a:rect l="l" t="t" r="r" b="b"/>
              <a:pathLst>
                <a:path w="2740025" h="1944370">
                  <a:moveTo>
                    <a:pt x="249340" y="639788"/>
                  </a:moveTo>
                  <a:lnTo>
                    <a:pt x="245468" y="591624"/>
                  </a:lnTo>
                  <a:lnTo>
                    <a:pt x="247315" y="544358"/>
                  </a:lnTo>
                  <a:lnTo>
                    <a:pt x="254606" y="498339"/>
                  </a:lnTo>
                  <a:lnTo>
                    <a:pt x="267066" y="453916"/>
                  </a:lnTo>
                  <a:lnTo>
                    <a:pt x="284420" y="411439"/>
                  </a:lnTo>
                  <a:lnTo>
                    <a:pt x="306394" y="371256"/>
                  </a:lnTo>
                  <a:lnTo>
                    <a:pt x="332712" y="333718"/>
                  </a:lnTo>
                  <a:lnTo>
                    <a:pt x="363101" y="299173"/>
                  </a:lnTo>
                  <a:lnTo>
                    <a:pt x="397285" y="267971"/>
                  </a:lnTo>
                  <a:lnTo>
                    <a:pt x="434990" y="240462"/>
                  </a:lnTo>
                  <a:lnTo>
                    <a:pt x="475940" y="216994"/>
                  </a:lnTo>
                  <a:lnTo>
                    <a:pt x="519862" y="197917"/>
                  </a:lnTo>
                  <a:lnTo>
                    <a:pt x="566480" y="183580"/>
                  </a:lnTo>
                  <a:lnTo>
                    <a:pt x="615519" y="174333"/>
                  </a:lnTo>
                  <a:lnTo>
                    <a:pt x="663007" y="170636"/>
                  </a:lnTo>
                  <a:lnTo>
                    <a:pt x="710329" y="172061"/>
                  </a:lnTo>
                  <a:lnTo>
                    <a:pt x="757057" y="178524"/>
                  </a:lnTo>
                  <a:lnTo>
                    <a:pt x="802763" y="189940"/>
                  </a:lnTo>
                  <a:lnTo>
                    <a:pt x="847018" y="206224"/>
                  </a:lnTo>
                  <a:lnTo>
                    <a:pt x="889395" y="227292"/>
                  </a:lnTo>
                  <a:lnTo>
                    <a:pt x="916046" y="186273"/>
                  </a:lnTo>
                  <a:lnTo>
                    <a:pt x="947793" y="150364"/>
                  </a:lnTo>
                  <a:lnTo>
                    <a:pt x="983928" y="119775"/>
                  </a:lnTo>
                  <a:lnTo>
                    <a:pt x="1023745" y="94716"/>
                  </a:lnTo>
                  <a:lnTo>
                    <a:pt x="1066537" y="75396"/>
                  </a:lnTo>
                  <a:lnTo>
                    <a:pt x="1111596" y="62027"/>
                  </a:lnTo>
                  <a:lnTo>
                    <a:pt x="1158216" y="54817"/>
                  </a:lnTo>
                  <a:lnTo>
                    <a:pt x="1205690" y="53978"/>
                  </a:lnTo>
                  <a:lnTo>
                    <a:pt x="1253310" y="59719"/>
                  </a:lnTo>
                  <a:lnTo>
                    <a:pt x="1300370" y="72251"/>
                  </a:lnTo>
                  <a:lnTo>
                    <a:pt x="1346163" y="91783"/>
                  </a:lnTo>
                  <a:lnTo>
                    <a:pt x="1387501" y="116945"/>
                  </a:lnTo>
                  <a:lnTo>
                    <a:pt x="1424649" y="147536"/>
                  </a:lnTo>
                  <a:lnTo>
                    <a:pt x="1450829" y="106430"/>
                  </a:lnTo>
                  <a:lnTo>
                    <a:pt x="1483207" y="71478"/>
                  </a:lnTo>
                  <a:lnTo>
                    <a:pt x="1520736" y="43020"/>
                  </a:lnTo>
                  <a:lnTo>
                    <a:pt x="1562370" y="21394"/>
                  </a:lnTo>
                  <a:lnTo>
                    <a:pt x="1607062" y="6940"/>
                  </a:lnTo>
                  <a:lnTo>
                    <a:pt x="1653766" y="0"/>
                  </a:lnTo>
                  <a:lnTo>
                    <a:pt x="1701436" y="911"/>
                  </a:lnTo>
                  <a:lnTo>
                    <a:pt x="1749026" y="10014"/>
                  </a:lnTo>
                  <a:lnTo>
                    <a:pt x="1795489" y="27648"/>
                  </a:lnTo>
                  <a:lnTo>
                    <a:pt x="1848305" y="60811"/>
                  </a:lnTo>
                  <a:lnTo>
                    <a:pt x="1891882" y="104737"/>
                  </a:lnTo>
                  <a:lnTo>
                    <a:pt x="1927250" y="70543"/>
                  </a:lnTo>
                  <a:lnTo>
                    <a:pt x="1966772" y="42989"/>
                  </a:lnTo>
                  <a:lnTo>
                    <a:pt x="2009557" y="22149"/>
                  </a:lnTo>
                  <a:lnTo>
                    <a:pt x="2054714" y="8095"/>
                  </a:lnTo>
                  <a:lnTo>
                    <a:pt x="2101352" y="898"/>
                  </a:lnTo>
                  <a:lnTo>
                    <a:pt x="2148581" y="632"/>
                  </a:lnTo>
                  <a:lnTo>
                    <a:pt x="2195510" y="7369"/>
                  </a:lnTo>
                  <a:lnTo>
                    <a:pt x="2241248" y="21181"/>
                  </a:lnTo>
                  <a:lnTo>
                    <a:pt x="2284904" y="42140"/>
                  </a:lnTo>
                  <a:lnTo>
                    <a:pt x="2325587" y="70320"/>
                  </a:lnTo>
                  <a:lnTo>
                    <a:pt x="2363016" y="106682"/>
                  </a:lnTo>
                  <a:lnTo>
                    <a:pt x="2393183" y="148425"/>
                  </a:lnTo>
                  <a:lnTo>
                    <a:pt x="2415491" y="194550"/>
                  </a:lnTo>
                  <a:lnTo>
                    <a:pt x="2429346" y="244056"/>
                  </a:lnTo>
                  <a:lnTo>
                    <a:pt x="2476567" y="260190"/>
                  </a:lnTo>
                  <a:lnTo>
                    <a:pt x="2519756" y="282271"/>
                  </a:lnTo>
                  <a:lnTo>
                    <a:pt x="2558547" y="309675"/>
                  </a:lnTo>
                  <a:lnTo>
                    <a:pt x="2592574" y="341780"/>
                  </a:lnTo>
                  <a:lnTo>
                    <a:pt x="2621470" y="377965"/>
                  </a:lnTo>
                  <a:lnTo>
                    <a:pt x="2644869" y="417606"/>
                  </a:lnTo>
                  <a:lnTo>
                    <a:pt x="2662404" y="460082"/>
                  </a:lnTo>
                  <a:lnTo>
                    <a:pt x="2673709" y="504770"/>
                  </a:lnTo>
                  <a:lnTo>
                    <a:pt x="2678418" y="551048"/>
                  </a:lnTo>
                  <a:lnTo>
                    <a:pt x="2676165" y="598293"/>
                  </a:lnTo>
                  <a:lnTo>
                    <a:pt x="2666582" y="645884"/>
                  </a:lnTo>
                  <a:lnTo>
                    <a:pt x="2651088" y="688937"/>
                  </a:lnTo>
                  <a:lnTo>
                    <a:pt x="2679290" y="729013"/>
                  </a:lnTo>
                  <a:lnTo>
                    <a:pt x="2702050" y="771063"/>
                  </a:lnTo>
                  <a:lnTo>
                    <a:pt x="2719427" y="814650"/>
                  </a:lnTo>
                  <a:lnTo>
                    <a:pt x="2731480" y="859338"/>
                  </a:lnTo>
                  <a:lnTo>
                    <a:pt x="2738269" y="904691"/>
                  </a:lnTo>
                  <a:lnTo>
                    <a:pt x="2739852" y="950271"/>
                  </a:lnTo>
                  <a:lnTo>
                    <a:pt x="2736289" y="995642"/>
                  </a:lnTo>
                  <a:lnTo>
                    <a:pt x="2727639" y="1040368"/>
                  </a:lnTo>
                  <a:lnTo>
                    <a:pt x="2713961" y="1084012"/>
                  </a:lnTo>
                  <a:lnTo>
                    <a:pt x="2695314" y="1126137"/>
                  </a:lnTo>
                  <a:lnTo>
                    <a:pt x="2671757" y="1166308"/>
                  </a:lnTo>
                  <a:lnTo>
                    <a:pt x="2643350" y="1204087"/>
                  </a:lnTo>
                  <a:lnTo>
                    <a:pt x="2610152" y="1239038"/>
                  </a:lnTo>
                  <a:lnTo>
                    <a:pt x="2572221" y="1270724"/>
                  </a:lnTo>
                  <a:lnTo>
                    <a:pt x="2526437" y="1300396"/>
                  </a:lnTo>
                  <a:lnTo>
                    <a:pt x="2477320" y="1324080"/>
                  </a:lnTo>
                  <a:lnTo>
                    <a:pt x="2425488" y="1341501"/>
                  </a:lnTo>
                  <a:lnTo>
                    <a:pt x="2371561" y="1352385"/>
                  </a:lnTo>
                  <a:lnTo>
                    <a:pt x="2367811" y="1400411"/>
                  </a:lnTo>
                  <a:lnTo>
                    <a:pt x="2357680" y="1446421"/>
                  </a:lnTo>
                  <a:lnTo>
                    <a:pt x="2341607" y="1489997"/>
                  </a:lnTo>
                  <a:lnTo>
                    <a:pt x="2320032" y="1530721"/>
                  </a:lnTo>
                  <a:lnTo>
                    <a:pt x="2293394" y="1568175"/>
                  </a:lnTo>
                  <a:lnTo>
                    <a:pt x="2262134" y="1601940"/>
                  </a:lnTo>
                  <a:lnTo>
                    <a:pt x="2226691" y="1631599"/>
                  </a:lnTo>
                  <a:lnTo>
                    <a:pt x="2187505" y="1656733"/>
                  </a:lnTo>
                  <a:lnTo>
                    <a:pt x="2145015" y="1676925"/>
                  </a:lnTo>
                  <a:lnTo>
                    <a:pt x="2099660" y="1691757"/>
                  </a:lnTo>
                  <a:lnTo>
                    <a:pt x="2051881" y="1700810"/>
                  </a:lnTo>
                  <a:lnTo>
                    <a:pt x="2002118" y="1703667"/>
                  </a:lnTo>
                  <a:lnTo>
                    <a:pt x="1951824" y="1699863"/>
                  </a:lnTo>
                  <a:lnTo>
                    <a:pt x="1902756" y="1689522"/>
                  </a:lnTo>
                  <a:lnTo>
                    <a:pt x="1855617" y="1672824"/>
                  </a:lnTo>
                  <a:lnTo>
                    <a:pt x="1811110" y="1649946"/>
                  </a:lnTo>
                  <a:lnTo>
                    <a:pt x="1793901" y="1695423"/>
                  </a:lnTo>
                  <a:lnTo>
                    <a:pt x="1771879" y="1737774"/>
                  </a:lnTo>
                  <a:lnTo>
                    <a:pt x="1745444" y="1776791"/>
                  </a:lnTo>
                  <a:lnTo>
                    <a:pt x="1714996" y="1812266"/>
                  </a:lnTo>
                  <a:lnTo>
                    <a:pt x="1680936" y="1843993"/>
                  </a:lnTo>
                  <a:lnTo>
                    <a:pt x="1643662" y="1871765"/>
                  </a:lnTo>
                  <a:lnTo>
                    <a:pt x="1603576" y="1895373"/>
                  </a:lnTo>
                  <a:lnTo>
                    <a:pt x="1561078" y="1914612"/>
                  </a:lnTo>
                  <a:lnTo>
                    <a:pt x="1516567" y="1929274"/>
                  </a:lnTo>
                  <a:lnTo>
                    <a:pt x="1470444" y="1939152"/>
                  </a:lnTo>
                  <a:lnTo>
                    <a:pt x="1423110" y="1944039"/>
                  </a:lnTo>
                  <a:lnTo>
                    <a:pt x="1374964" y="1943727"/>
                  </a:lnTo>
                  <a:lnTo>
                    <a:pt x="1326406" y="1938009"/>
                  </a:lnTo>
                  <a:lnTo>
                    <a:pt x="1277837" y="1926679"/>
                  </a:lnTo>
                  <a:lnTo>
                    <a:pt x="1231600" y="1910236"/>
                  </a:lnTo>
                  <a:lnTo>
                    <a:pt x="1187893" y="1888903"/>
                  </a:lnTo>
                  <a:lnTo>
                    <a:pt x="1147106" y="1862957"/>
                  </a:lnTo>
                  <a:lnTo>
                    <a:pt x="1109632" y="1832671"/>
                  </a:lnTo>
                  <a:lnTo>
                    <a:pt x="1075863" y="1798321"/>
                  </a:lnTo>
                  <a:lnTo>
                    <a:pt x="1046189" y="1760182"/>
                  </a:lnTo>
                  <a:lnTo>
                    <a:pt x="1004674" y="1781861"/>
                  </a:lnTo>
                  <a:lnTo>
                    <a:pt x="962009" y="1799298"/>
                  </a:lnTo>
                  <a:lnTo>
                    <a:pt x="918474" y="1812560"/>
                  </a:lnTo>
                  <a:lnTo>
                    <a:pt x="874351" y="1821715"/>
                  </a:lnTo>
                  <a:lnTo>
                    <a:pt x="829921" y="1826832"/>
                  </a:lnTo>
                  <a:lnTo>
                    <a:pt x="785465" y="1827978"/>
                  </a:lnTo>
                  <a:lnTo>
                    <a:pt x="741264" y="1825221"/>
                  </a:lnTo>
                  <a:lnTo>
                    <a:pt x="697600" y="1818631"/>
                  </a:lnTo>
                  <a:lnTo>
                    <a:pt x="654753" y="1808274"/>
                  </a:lnTo>
                  <a:lnTo>
                    <a:pt x="613006" y="1794219"/>
                  </a:lnTo>
                  <a:lnTo>
                    <a:pt x="572639" y="1776533"/>
                  </a:lnTo>
                  <a:lnTo>
                    <a:pt x="533934" y="1755286"/>
                  </a:lnTo>
                  <a:lnTo>
                    <a:pt x="497171" y="1730545"/>
                  </a:lnTo>
                  <a:lnTo>
                    <a:pt x="462632" y="1702378"/>
                  </a:lnTo>
                  <a:lnTo>
                    <a:pt x="430599" y="1670853"/>
                  </a:lnTo>
                  <a:lnTo>
                    <a:pt x="401351" y="1636039"/>
                  </a:lnTo>
                  <a:lnTo>
                    <a:pt x="375172" y="1598003"/>
                  </a:lnTo>
                  <a:lnTo>
                    <a:pt x="371692" y="1592288"/>
                  </a:lnTo>
                  <a:lnTo>
                    <a:pt x="370003" y="1589494"/>
                  </a:lnTo>
                  <a:lnTo>
                    <a:pt x="320180" y="1590812"/>
                  </a:lnTo>
                  <a:lnTo>
                    <a:pt x="272281" y="1583777"/>
                  </a:lnTo>
                  <a:lnTo>
                    <a:pt x="227170" y="1569047"/>
                  </a:lnTo>
                  <a:lnTo>
                    <a:pt x="185713" y="1547280"/>
                  </a:lnTo>
                  <a:lnTo>
                    <a:pt x="148775" y="1519134"/>
                  </a:lnTo>
                  <a:lnTo>
                    <a:pt x="117222" y="1485269"/>
                  </a:lnTo>
                  <a:lnTo>
                    <a:pt x="91919" y="1446343"/>
                  </a:lnTo>
                  <a:lnTo>
                    <a:pt x="73732" y="1403014"/>
                  </a:lnTo>
                  <a:lnTo>
                    <a:pt x="63526" y="1355941"/>
                  </a:lnTo>
                  <a:lnTo>
                    <a:pt x="62112" y="1309383"/>
                  </a:lnTo>
                  <a:lnTo>
                    <a:pt x="69010" y="1263800"/>
                  </a:lnTo>
                  <a:lnTo>
                    <a:pt x="83882" y="1220198"/>
                  </a:lnTo>
                  <a:lnTo>
                    <a:pt x="106386" y="1179584"/>
                  </a:lnTo>
                  <a:lnTo>
                    <a:pt x="136183" y="1142962"/>
                  </a:lnTo>
                  <a:lnTo>
                    <a:pt x="95734" y="1114936"/>
                  </a:lnTo>
                  <a:lnTo>
                    <a:pt x="62015" y="1081331"/>
                  </a:lnTo>
                  <a:lnTo>
                    <a:pt x="35304" y="1043182"/>
                  </a:lnTo>
                  <a:lnTo>
                    <a:pt x="15879" y="1001525"/>
                  </a:lnTo>
                  <a:lnTo>
                    <a:pt x="4019" y="957393"/>
                  </a:lnTo>
                  <a:lnTo>
                    <a:pt x="0" y="911822"/>
                  </a:lnTo>
                  <a:lnTo>
                    <a:pt x="4100" y="865846"/>
                  </a:lnTo>
                  <a:lnTo>
                    <a:pt x="16598" y="820501"/>
                  </a:lnTo>
                  <a:lnTo>
                    <a:pt x="37771" y="776821"/>
                  </a:lnTo>
                  <a:lnTo>
                    <a:pt x="68175" y="735808"/>
                  </a:lnTo>
                  <a:lnTo>
                    <a:pt x="105451" y="701489"/>
                  </a:lnTo>
                  <a:lnTo>
                    <a:pt x="148451" y="674582"/>
                  </a:lnTo>
                  <a:lnTo>
                    <a:pt x="196026" y="655807"/>
                  </a:lnTo>
                  <a:lnTo>
                    <a:pt x="247029" y="645884"/>
                  </a:lnTo>
                  <a:lnTo>
                    <a:pt x="249340" y="6397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350" y="3854259"/>
              <a:ext cx="225552" cy="2366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6318" y="1950212"/>
              <a:ext cx="2510790" cy="2016125"/>
            </a:xfrm>
            <a:custGeom>
              <a:avLst/>
              <a:gdLst/>
              <a:ahLst/>
              <a:cxnLst/>
              <a:rect l="l" t="t" r="r" b="b"/>
              <a:pathLst>
                <a:path w="2510790" h="2016125">
                  <a:moveTo>
                    <a:pt x="930211" y="1853945"/>
                  </a:moveTo>
                  <a:lnTo>
                    <a:pt x="924423" y="1897038"/>
                  </a:lnTo>
                  <a:lnTo>
                    <a:pt x="908089" y="1935752"/>
                  </a:lnTo>
                  <a:lnTo>
                    <a:pt x="882754" y="1968547"/>
                  </a:lnTo>
                  <a:lnTo>
                    <a:pt x="849962" y="1993881"/>
                  </a:lnTo>
                  <a:lnTo>
                    <a:pt x="811257" y="2010211"/>
                  </a:lnTo>
                  <a:lnTo>
                    <a:pt x="768184" y="2015998"/>
                  </a:lnTo>
                  <a:lnTo>
                    <a:pt x="725117" y="2010211"/>
                  </a:lnTo>
                  <a:lnTo>
                    <a:pt x="686416" y="1993881"/>
                  </a:lnTo>
                  <a:lnTo>
                    <a:pt x="653626" y="1968547"/>
                  </a:lnTo>
                  <a:lnTo>
                    <a:pt x="628292" y="1935752"/>
                  </a:lnTo>
                  <a:lnTo>
                    <a:pt x="611958" y="1897038"/>
                  </a:lnTo>
                  <a:lnTo>
                    <a:pt x="606171" y="1853945"/>
                  </a:lnTo>
                  <a:lnTo>
                    <a:pt x="611958" y="1810907"/>
                  </a:lnTo>
                  <a:lnTo>
                    <a:pt x="628292" y="1772228"/>
                  </a:lnTo>
                  <a:lnTo>
                    <a:pt x="653626" y="1739455"/>
                  </a:lnTo>
                  <a:lnTo>
                    <a:pt x="686416" y="1714133"/>
                  </a:lnTo>
                  <a:lnTo>
                    <a:pt x="725117" y="1697806"/>
                  </a:lnTo>
                  <a:lnTo>
                    <a:pt x="768184" y="1692020"/>
                  </a:lnTo>
                  <a:lnTo>
                    <a:pt x="811257" y="1697806"/>
                  </a:lnTo>
                  <a:lnTo>
                    <a:pt x="849962" y="1714133"/>
                  </a:lnTo>
                  <a:lnTo>
                    <a:pt x="882754" y="1739455"/>
                  </a:lnTo>
                  <a:lnTo>
                    <a:pt x="908089" y="1772228"/>
                  </a:lnTo>
                  <a:lnTo>
                    <a:pt x="924423" y="1810907"/>
                  </a:lnTo>
                  <a:lnTo>
                    <a:pt x="930211" y="1853945"/>
                  </a:lnTo>
                  <a:close/>
                </a:path>
                <a:path w="2510790" h="2016125">
                  <a:moveTo>
                    <a:pt x="160451" y="1072768"/>
                  </a:moveTo>
                  <a:lnTo>
                    <a:pt x="118573" y="1072796"/>
                  </a:lnTo>
                  <a:lnTo>
                    <a:pt x="77401" y="1066704"/>
                  </a:lnTo>
                  <a:lnTo>
                    <a:pt x="37641" y="1054659"/>
                  </a:lnTo>
                  <a:lnTo>
                    <a:pt x="0" y="1036827"/>
                  </a:lnTo>
                </a:path>
                <a:path w="2510790" h="2016125">
                  <a:moveTo>
                    <a:pt x="302018" y="1465199"/>
                  </a:moveTo>
                  <a:lnTo>
                    <a:pt x="284935" y="1471201"/>
                  </a:lnTo>
                  <a:lnTo>
                    <a:pt x="267501" y="1476073"/>
                  </a:lnTo>
                  <a:lnTo>
                    <a:pt x="249774" y="1479825"/>
                  </a:lnTo>
                  <a:lnTo>
                    <a:pt x="231813" y="1482471"/>
                  </a:lnTo>
                </a:path>
                <a:path w="2510790" h="2016125">
                  <a:moveTo>
                    <a:pt x="906919" y="1653793"/>
                  </a:moveTo>
                  <a:lnTo>
                    <a:pt x="894735" y="1635087"/>
                  </a:lnTo>
                  <a:lnTo>
                    <a:pt x="883610" y="1615773"/>
                  </a:lnTo>
                  <a:lnTo>
                    <a:pt x="873563" y="1595911"/>
                  </a:lnTo>
                  <a:lnTo>
                    <a:pt x="864616" y="1575562"/>
                  </a:lnTo>
                </a:path>
                <a:path w="2510790" h="2016125">
                  <a:moveTo>
                    <a:pt x="1689138" y="1458595"/>
                  </a:moveTo>
                  <a:lnTo>
                    <a:pt x="1686659" y="1480349"/>
                  </a:lnTo>
                  <a:lnTo>
                    <a:pt x="1683026" y="1501949"/>
                  </a:lnTo>
                  <a:lnTo>
                    <a:pt x="1678226" y="1523335"/>
                  </a:lnTo>
                  <a:lnTo>
                    <a:pt x="1672247" y="1544447"/>
                  </a:lnTo>
                </a:path>
                <a:path w="2510790" h="2016125">
                  <a:moveTo>
                    <a:pt x="2024926" y="927608"/>
                  </a:moveTo>
                  <a:lnTo>
                    <a:pt x="2070287" y="952988"/>
                  </a:lnTo>
                  <a:lnTo>
                    <a:pt x="2110851" y="983847"/>
                  </a:lnTo>
                  <a:lnTo>
                    <a:pt x="2146215" y="1019554"/>
                  </a:lnTo>
                  <a:lnTo>
                    <a:pt x="2175976" y="1059481"/>
                  </a:lnTo>
                  <a:lnTo>
                    <a:pt x="2199730" y="1102998"/>
                  </a:lnTo>
                  <a:lnTo>
                    <a:pt x="2217075" y="1149475"/>
                  </a:lnTo>
                  <a:lnTo>
                    <a:pt x="2227605" y="1198282"/>
                  </a:lnTo>
                  <a:lnTo>
                    <a:pt x="2230920" y="1248790"/>
                  </a:lnTo>
                </a:path>
                <a:path w="2510790" h="2016125">
                  <a:moveTo>
                    <a:pt x="2510701" y="585597"/>
                  </a:moveTo>
                  <a:lnTo>
                    <a:pt x="2493284" y="619428"/>
                  </a:lnTo>
                  <a:lnTo>
                    <a:pt x="2472045" y="650986"/>
                  </a:lnTo>
                  <a:lnTo>
                    <a:pt x="2447211" y="679948"/>
                  </a:lnTo>
                  <a:lnTo>
                    <a:pt x="2419007" y="705992"/>
                  </a:lnTo>
                </a:path>
                <a:path w="2510790" h="2016125">
                  <a:moveTo>
                    <a:pt x="2290610" y="138811"/>
                  </a:moveTo>
                  <a:lnTo>
                    <a:pt x="2292917" y="152951"/>
                  </a:lnTo>
                  <a:lnTo>
                    <a:pt x="2294499" y="167163"/>
                  </a:lnTo>
                  <a:lnTo>
                    <a:pt x="2295342" y="181423"/>
                  </a:lnTo>
                  <a:lnTo>
                    <a:pt x="2295436" y="195707"/>
                  </a:lnTo>
                </a:path>
                <a:path w="2510790" h="2016125">
                  <a:moveTo>
                    <a:pt x="1705013" y="72516"/>
                  </a:moveTo>
                  <a:lnTo>
                    <a:pt x="1714694" y="53167"/>
                  </a:lnTo>
                  <a:lnTo>
                    <a:pt x="1725793" y="34591"/>
                  </a:lnTo>
                  <a:lnTo>
                    <a:pt x="1738249" y="16849"/>
                  </a:lnTo>
                  <a:lnTo>
                    <a:pt x="1752003" y="0"/>
                  </a:lnTo>
                </a:path>
                <a:path w="2510790" h="2016125">
                  <a:moveTo>
                    <a:pt x="1265593" y="107061"/>
                  </a:moveTo>
                  <a:lnTo>
                    <a:pt x="1269805" y="90920"/>
                  </a:lnTo>
                  <a:lnTo>
                    <a:pt x="1275006" y="75088"/>
                  </a:lnTo>
                  <a:lnTo>
                    <a:pt x="1281184" y="59590"/>
                  </a:lnTo>
                  <a:lnTo>
                    <a:pt x="1288326" y="44450"/>
                  </a:lnTo>
                </a:path>
                <a:path w="2510790" h="2016125">
                  <a:moveTo>
                    <a:pt x="749960" y="128270"/>
                  </a:moveTo>
                  <a:lnTo>
                    <a:pt x="771944" y="141595"/>
                  </a:lnTo>
                  <a:lnTo>
                    <a:pt x="793032" y="156194"/>
                  </a:lnTo>
                  <a:lnTo>
                    <a:pt x="813168" y="172007"/>
                  </a:lnTo>
                  <a:lnTo>
                    <a:pt x="832294" y="188975"/>
                  </a:lnTo>
                </a:path>
                <a:path w="2510790" h="2016125">
                  <a:moveTo>
                    <a:pt x="124599" y="605154"/>
                  </a:moveTo>
                  <a:lnTo>
                    <a:pt x="120028" y="589442"/>
                  </a:lnTo>
                  <a:lnTo>
                    <a:pt x="116108" y="573563"/>
                  </a:lnTo>
                  <a:lnTo>
                    <a:pt x="112842" y="557541"/>
                  </a:lnTo>
                  <a:lnTo>
                    <a:pt x="110236" y="54140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57555" y="2440304"/>
            <a:ext cx="1586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Отсутствие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лишних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вещей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68944" y="839213"/>
            <a:ext cx="5701586" cy="339566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828415" y="1475359"/>
            <a:ext cx="1703705" cy="911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Microsoft Sans Serif"/>
                <a:cs typeface="Microsoft Sans Serif"/>
              </a:rPr>
              <a:t>Визуализация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шкафу</a:t>
            </a:r>
            <a:endParaRPr sz="1800">
              <a:latin typeface="Microsoft Sans Serif"/>
              <a:cs typeface="Microsoft Sans Serif"/>
            </a:endParaRPr>
          </a:p>
          <a:p>
            <a:pPr marL="91440" marR="84455" algn="ctr">
              <a:lnSpc>
                <a:spcPct val="100000"/>
              </a:lnSpc>
              <a:spcBef>
                <a:spcPts val="15"/>
              </a:spcBef>
            </a:pPr>
            <a:r>
              <a:rPr sz="1100" spc="-20" dirty="0">
                <a:latin typeface="Microsoft Sans Serif"/>
                <a:cs typeface="Microsoft Sans Serif"/>
              </a:rPr>
              <a:t>(каждая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вещь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на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своем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месте)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76186" y="2309876"/>
            <a:ext cx="16941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Соблюдение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алгоритма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последователь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ности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одевания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37540"/>
            <a:ext cx="647700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32715" algn="ctr">
              <a:lnSpc>
                <a:spcPct val="100000"/>
              </a:lnSpc>
              <a:spcBef>
                <a:spcPts val="100"/>
              </a:spcBef>
            </a:pPr>
            <a:r>
              <a:rPr spc="5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pc="-8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устранению</a:t>
            </a:r>
            <a:r>
              <a:rPr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35" dirty="0">
                <a:latin typeface="Times New Roman" pitchFamily="18" charset="0"/>
                <a:cs typeface="Times New Roman" pitchFamily="18" charset="0"/>
              </a:rPr>
              <a:t>проблем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694510"/>
            <a:ext cx="8169909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822960" algn="l"/>
                <a:tab pos="823594" algn="l"/>
                <a:tab pos="1985010" algn="l"/>
              </a:tabLst>
            </a:pPr>
            <a:r>
              <a:rPr sz="2400" spc="-220" dirty="0">
                <a:latin typeface="Times New Roman"/>
                <a:cs typeface="Times New Roman"/>
              </a:rPr>
              <a:t>Создание	</a:t>
            </a:r>
            <a:r>
              <a:rPr sz="2400" spc="-215" dirty="0">
                <a:latin typeface="Times New Roman"/>
                <a:cs typeface="Times New Roman"/>
              </a:rPr>
              <a:t>рабочей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группы.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95" dirty="0">
                <a:latin typeface="Times New Roman"/>
                <a:cs typeface="Times New Roman"/>
              </a:rPr>
              <a:t>Диагностика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29" dirty="0">
                <a:latin typeface="Times New Roman"/>
                <a:cs typeface="Times New Roman"/>
              </a:rPr>
              <a:t>и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229" dirty="0" err="1">
                <a:latin typeface="Times New Roman"/>
                <a:cs typeface="Times New Roman"/>
              </a:rPr>
              <a:t>определение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210" dirty="0" err="1" smtClean="0">
                <a:latin typeface="Times New Roman"/>
                <a:cs typeface="Times New Roman"/>
              </a:rPr>
              <a:t>целевого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sz="2400" spc="-215" dirty="0" err="1" smtClean="0">
                <a:latin typeface="Times New Roman"/>
                <a:cs typeface="Times New Roman"/>
              </a:rPr>
              <a:t>состояния</a:t>
            </a:r>
            <a:r>
              <a:rPr sz="2400" spc="-215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756285" algn="l"/>
                <a:tab pos="756920" algn="l"/>
                <a:tab pos="4285615" algn="l"/>
              </a:tabLst>
            </a:pPr>
            <a:r>
              <a:rPr sz="2400" spc="-350" dirty="0">
                <a:latin typeface="Times New Roman"/>
                <a:cs typeface="Times New Roman"/>
              </a:rPr>
              <a:t>С</a:t>
            </a:r>
            <a:r>
              <a:rPr sz="2400" spc="-375" dirty="0">
                <a:latin typeface="Times New Roman"/>
                <a:cs typeface="Times New Roman"/>
              </a:rPr>
              <a:t>т</a:t>
            </a:r>
            <a:r>
              <a:rPr sz="2400" spc="-190" dirty="0">
                <a:latin typeface="Times New Roman"/>
                <a:cs typeface="Times New Roman"/>
              </a:rPr>
              <a:t>а</a:t>
            </a:r>
            <a:r>
              <a:rPr sz="2400" spc="-225" dirty="0">
                <a:latin typeface="Times New Roman"/>
                <a:cs typeface="Times New Roman"/>
              </a:rPr>
              <a:t>нд</a:t>
            </a:r>
            <a:r>
              <a:rPr sz="2400" spc="-204" dirty="0">
                <a:latin typeface="Times New Roman"/>
                <a:cs typeface="Times New Roman"/>
              </a:rPr>
              <a:t>а</a:t>
            </a:r>
            <a:r>
              <a:rPr sz="2400" spc="-195" dirty="0">
                <a:latin typeface="Times New Roman"/>
                <a:cs typeface="Times New Roman"/>
              </a:rPr>
              <a:t>ртизация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40" dirty="0">
                <a:latin typeface="Times New Roman"/>
                <a:cs typeface="Times New Roman"/>
              </a:rPr>
              <a:t>е</a:t>
            </a:r>
            <a:r>
              <a:rPr sz="2400" spc="-720" dirty="0">
                <a:latin typeface="Times New Roman"/>
                <a:cs typeface="Times New Roman"/>
              </a:rPr>
              <a:t>ж</a:t>
            </a:r>
            <a:r>
              <a:rPr sz="2400" spc="-240" dirty="0">
                <a:latin typeface="Times New Roman"/>
                <a:cs typeface="Times New Roman"/>
              </a:rPr>
              <a:t>е</a:t>
            </a:r>
            <a:r>
              <a:rPr sz="2400" spc="-250" dirty="0">
                <a:latin typeface="Times New Roman"/>
                <a:cs typeface="Times New Roman"/>
              </a:rPr>
              <a:t>дн</a:t>
            </a:r>
            <a:r>
              <a:rPr sz="2400" spc="-229" dirty="0">
                <a:latin typeface="Times New Roman"/>
                <a:cs typeface="Times New Roman"/>
              </a:rPr>
              <a:t>е</a:t>
            </a:r>
            <a:r>
              <a:rPr sz="2400" spc="-215" dirty="0">
                <a:latin typeface="Times New Roman"/>
                <a:cs typeface="Times New Roman"/>
              </a:rPr>
              <a:t>вны</a:t>
            </a:r>
            <a:r>
              <a:rPr sz="2400" spc="-190" dirty="0">
                <a:latin typeface="Times New Roman"/>
                <a:cs typeface="Times New Roman"/>
              </a:rPr>
              <a:t>х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40" dirty="0">
                <a:latin typeface="Times New Roman"/>
                <a:cs typeface="Times New Roman"/>
              </a:rPr>
              <a:t>о</a:t>
            </a:r>
            <a:r>
              <a:rPr sz="2400" spc="-210" dirty="0">
                <a:latin typeface="Times New Roman"/>
                <a:cs typeface="Times New Roman"/>
              </a:rPr>
              <a:t>пе</a:t>
            </a:r>
            <a:r>
              <a:rPr sz="2400" spc="-204" dirty="0">
                <a:latin typeface="Times New Roman"/>
                <a:cs typeface="Times New Roman"/>
              </a:rPr>
              <a:t>р</a:t>
            </a:r>
            <a:r>
              <a:rPr sz="2400" spc="-225" dirty="0">
                <a:latin typeface="Times New Roman"/>
                <a:cs typeface="Times New Roman"/>
              </a:rPr>
              <a:t>аций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29" dirty="0">
                <a:latin typeface="Times New Roman"/>
                <a:cs typeface="Times New Roman"/>
              </a:rPr>
              <a:t>д</a:t>
            </a:r>
            <a:r>
              <a:rPr sz="2400" spc="-240" dirty="0">
                <a:latin typeface="Times New Roman"/>
                <a:cs typeface="Times New Roman"/>
              </a:rPr>
              <a:t>е</a:t>
            </a:r>
            <a:r>
              <a:rPr sz="2400" spc="-375" dirty="0">
                <a:latin typeface="Times New Roman"/>
                <a:cs typeface="Times New Roman"/>
              </a:rPr>
              <a:t>т</a:t>
            </a:r>
            <a:r>
              <a:rPr sz="2400" spc="-215" dirty="0">
                <a:latin typeface="Times New Roman"/>
                <a:cs typeface="Times New Roman"/>
              </a:rPr>
              <a:t>е</a:t>
            </a:r>
            <a:r>
              <a:rPr sz="2400" spc="-285" dirty="0">
                <a:latin typeface="Times New Roman"/>
                <a:cs typeface="Times New Roman"/>
              </a:rPr>
              <a:t>й</a:t>
            </a:r>
            <a:r>
              <a:rPr sz="2400" spc="-75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2065" marR="5080">
              <a:lnSpc>
                <a:spcPct val="100000"/>
              </a:lnSpc>
              <a:tabLst>
                <a:tab pos="756285" algn="l"/>
                <a:tab pos="756920" algn="l"/>
                <a:tab pos="2292350" algn="l"/>
                <a:tab pos="4268470" algn="l"/>
              </a:tabLst>
            </a:pPr>
            <a:r>
              <a:rPr sz="2400" spc="-220" dirty="0">
                <a:latin typeface="Times New Roman"/>
                <a:cs typeface="Times New Roman"/>
              </a:rPr>
              <a:t>Применение	</a:t>
            </a:r>
            <a:r>
              <a:rPr sz="2400" spc="-180" dirty="0">
                <a:latin typeface="Times New Roman"/>
                <a:cs typeface="Times New Roman"/>
              </a:rPr>
              <a:t>визуализации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(изготовление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табличек,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алгоритмов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40" dirty="0">
                <a:latin typeface="Times New Roman"/>
                <a:cs typeface="Times New Roman"/>
              </a:rPr>
              <a:t>о</a:t>
            </a:r>
            <a:r>
              <a:rPr sz="2400" spc="-229" dirty="0">
                <a:latin typeface="Times New Roman"/>
                <a:cs typeface="Times New Roman"/>
              </a:rPr>
              <a:t>д</a:t>
            </a:r>
            <a:r>
              <a:rPr sz="2400" spc="-240" dirty="0">
                <a:latin typeface="Times New Roman"/>
                <a:cs typeface="Times New Roman"/>
              </a:rPr>
              <a:t>е</a:t>
            </a:r>
            <a:r>
              <a:rPr sz="2400" spc="-200" dirty="0">
                <a:latin typeface="Times New Roman"/>
                <a:cs typeface="Times New Roman"/>
              </a:rPr>
              <a:t>вани</a:t>
            </a:r>
            <a:r>
              <a:rPr sz="2400" spc="-195" dirty="0">
                <a:latin typeface="Times New Roman"/>
                <a:cs typeface="Times New Roman"/>
              </a:rPr>
              <a:t>я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25" dirty="0">
                <a:latin typeface="Times New Roman"/>
                <a:cs typeface="Times New Roman"/>
              </a:rPr>
              <a:t>н</a:t>
            </a:r>
            <a:r>
              <a:rPr sz="2400" spc="-195" dirty="0">
                <a:latin typeface="Times New Roman"/>
                <a:cs typeface="Times New Roman"/>
              </a:rPr>
              <a:t>а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229" dirty="0">
                <a:latin typeface="Times New Roman"/>
                <a:cs typeface="Times New Roman"/>
              </a:rPr>
              <a:t>д</a:t>
            </a:r>
            <a:r>
              <a:rPr sz="2400" spc="-190" dirty="0">
                <a:latin typeface="Times New Roman"/>
                <a:cs typeface="Times New Roman"/>
              </a:rPr>
              <a:t>в</a:t>
            </a:r>
            <a:r>
              <a:rPr sz="2400" spc="-240" dirty="0">
                <a:latin typeface="Times New Roman"/>
                <a:cs typeface="Times New Roman"/>
              </a:rPr>
              <a:t>е</a:t>
            </a:r>
            <a:r>
              <a:rPr sz="2400" spc="-165" dirty="0">
                <a:latin typeface="Times New Roman"/>
                <a:cs typeface="Times New Roman"/>
              </a:rPr>
              <a:t>рцу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84" dirty="0">
                <a:latin typeface="Times New Roman"/>
                <a:cs typeface="Times New Roman"/>
              </a:rPr>
              <a:t>ш</a:t>
            </a:r>
            <a:r>
              <a:rPr sz="2400" spc="-160" dirty="0">
                <a:latin typeface="Times New Roman"/>
                <a:cs typeface="Times New Roman"/>
              </a:rPr>
              <a:t>к</a:t>
            </a:r>
            <a:r>
              <a:rPr sz="2400" spc="-190" dirty="0">
                <a:latin typeface="Times New Roman"/>
                <a:cs typeface="Times New Roman"/>
              </a:rPr>
              <a:t>а</a:t>
            </a:r>
            <a:r>
              <a:rPr sz="2400" spc="-295" dirty="0">
                <a:latin typeface="Times New Roman"/>
                <a:cs typeface="Times New Roman"/>
              </a:rPr>
              <a:t>ф</a:t>
            </a:r>
            <a:r>
              <a:rPr sz="2400" spc="-210" dirty="0">
                <a:latin typeface="Times New Roman"/>
                <a:cs typeface="Times New Roman"/>
              </a:rPr>
              <a:t>чик</a:t>
            </a:r>
            <a:r>
              <a:rPr sz="2400" spc="-19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60" dirty="0">
                <a:latin typeface="Times New Roman"/>
                <a:cs typeface="Times New Roman"/>
              </a:rPr>
              <a:t>к</a:t>
            </a:r>
            <a:r>
              <a:rPr sz="2400" spc="-190" dirty="0">
                <a:latin typeface="Times New Roman"/>
                <a:cs typeface="Times New Roman"/>
              </a:rPr>
              <a:t>а</a:t>
            </a:r>
            <a:r>
              <a:rPr sz="2400" spc="-630" dirty="0">
                <a:latin typeface="Times New Roman"/>
                <a:cs typeface="Times New Roman"/>
              </a:rPr>
              <a:t>ж</a:t>
            </a:r>
            <a:r>
              <a:rPr sz="2400" spc="-325" dirty="0">
                <a:latin typeface="Times New Roman"/>
                <a:cs typeface="Times New Roman"/>
              </a:rPr>
              <a:t>д</a:t>
            </a:r>
            <a:r>
              <a:rPr sz="2400" spc="-185" dirty="0">
                <a:latin typeface="Times New Roman"/>
                <a:cs typeface="Times New Roman"/>
              </a:rPr>
              <a:t>ого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р</a:t>
            </a:r>
            <a:r>
              <a:rPr sz="2400" spc="-240" dirty="0">
                <a:latin typeface="Times New Roman"/>
                <a:cs typeface="Times New Roman"/>
              </a:rPr>
              <a:t>е</a:t>
            </a:r>
            <a:r>
              <a:rPr sz="2400" spc="-220" dirty="0">
                <a:latin typeface="Times New Roman"/>
                <a:cs typeface="Times New Roman"/>
              </a:rPr>
              <a:t>б</a:t>
            </a:r>
            <a:r>
              <a:rPr sz="2400" spc="-215" dirty="0">
                <a:latin typeface="Times New Roman"/>
                <a:cs typeface="Times New Roman"/>
              </a:rPr>
              <a:t>е</a:t>
            </a:r>
            <a:r>
              <a:rPr sz="2400" spc="-285" dirty="0">
                <a:latin typeface="Times New Roman"/>
                <a:cs typeface="Times New Roman"/>
              </a:rPr>
              <a:t>н</a:t>
            </a:r>
            <a:r>
              <a:rPr sz="2400" spc="-160" dirty="0">
                <a:latin typeface="Times New Roman"/>
                <a:cs typeface="Times New Roman"/>
              </a:rPr>
              <a:t>к</a:t>
            </a:r>
            <a:r>
              <a:rPr sz="2400" spc="-180" dirty="0">
                <a:latin typeface="Times New Roman"/>
                <a:cs typeface="Times New Roman"/>
              </a:rPr>
              <a:t>а).</a:t>
            </a:r>
            <a:endParaRPr sz="2400" dirty="0">
              <a:latin typeface="Times New Roman"/>
              <a:cs typeface="Times New Roman"/>
            </a:endParaRPr>
          </a:p>
          <a:p>
            <a:pPr marL="12065" marR="541020">
              <a:lnSpc>
                <a:spcPct val="100000"/>
              </a:lnSpc>
              <a:spcBef>
                <a:spcPts val="5"/>
              </a:spcBef>
              <a:tabLst>
                <a:tab pos="756285" algn="l"/>
                <a:tab pos="756920" algn="l"/>
                <a:tab pos="2058035" algn="l"/>
                <a:tab pos="4268470" algn="l"/>
              </a:tabLst>
            </a:pPr>
            <a:r>
              <a:rPr sz="2400" spc="-220" dirty="0">
                <a:latin typeface="Times New Roman"/>
                <a:cs typeface="Times New Roman"/>
              </a:rPr>
              <a:t>Внедрение	</a:t>
            </a:r>
            <a:r>
              <a:rPr sz="2400" spc="-235" dirty="0">
                <a:latin typeface="Times New Roman"/>
                <a:cs typeface="Times New Roman"/>
              </a:rPr>
              <a:t>улучшений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(прикрепление табличек, </a:t>
            </a:r>
            <a:r>
              <a:rPr sz="2400" spc="-204" dirty="0">
                <a:latin typeface="Times New Roman"/>
                <a:cs typeface="Times New Roman"/>
              </a:rPr>
              <a:t>алгоритмов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40" dirty="0">
                <a:latin typeface="Times New Roman"/>
                <a:cs typeface="Times New Roman"/>
              </a:rPr>
              <a:t>о</a:t>
            </a:r>
            <a:r>
              <a:rPr sz="2400" spc="-229" dirty="0">
                <a:latin typeface="Times New Roman"/>
                <a:cs typeface="Times New Roman"/>
              </a:rPr>
              <a:t>д</a:t>
            </a:r>
            <a:r>
              <a:rPr sz="2400" spc="-240" dirty="0">
                <a:latin typeface="Times New Roman"/>
                <a:cs typeface="Times New Roman"/>
              </a:rPr>
              <a:t>е</a:t>
            </a:r>
            <a:r>
              <a:rPr sz="2400" spc="-200" dirty="0">
                <a:latin typeface="Times New Roman"/>
                <a:cs typeface="Times New Roman"/>
              </a:rPr>
              <a:t>вани</a:t>
            </a:r>
            <a:r>
              <a:rPr sz="2400" spc="-195" dirty="0">
                <a:latin typeface="Times New Roman"/>
                <a:cs typeface="Times New Roman"/>
              </a:rPr>
              <a:t>я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25" dirty="0">
                <a:latin typeface="Times New Roman"/>
                <a:cs typeface="Times New Roman"/>
              </a:rPr>
              <a:t>н</a:t>
            </a:r>
            <a:r>
              <a:rPr sz="2400" spc="-195" dirty="0">
                <a:latin typeface="Times New Roman"/>
                <a:cs typeface="Times New Roman"/>
              </a:rPr>
              <a:t>а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229" dirty="0">
                <a:latin typeface="Times New Roman"/>
                <a:cs typeface="Times New Roman"/>
              </a:rPr>
              <a:t>д</a:t>
            </a:r>
            <a:r>
              <a:rPr sz="2400" spc="-190" dirty="0">
                <a:latin typeface="Times New Roman"/>
                <a:cs typeface="Times New Roman"/>
              </a:rPr>
              <a:t>в</a:t>
            </a:r>
            <a:r>
              <a:rPr sz="2400" spc="-240" dirty="0">
                <a:latin typeface="Times New Roman"/>
                <a:cs typeface="Times New Roman"/>
              </a:rPr>
              <a:t>е</a:t>
            </a:r>
            <a:r>
              <a:rPr sz="2400" spc="-165" dirty="0">
                <a:latin typeface="Times New Roman"/>
                <a:cs typeface="Times New Roman"/>
              </a:rPr>
              <a:t>рцу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84" dirty="0">
                <a:latin typeface="Times New Roman"/>
                <a:cs typeface="Times New Roman"/>
              </a:rPr>
              <a:t>ш</a:t>
            </a:r>
            <a:r>
              <a:rPr sz="2400" spc="-160" dirty="0">
                <a:latin typeface="Times New Roman"/>
                <a:cs typeface="Times New Roman"/>
              </a:rPr>
              <a:t>к</a:t>
            </a:r>
            <a:r>
              <a:rPr sz="2400" spc="-190" dirty="0">
                <a:latin typeface="Times New Roman"/>
                <a:cs typeface="Times New Roman"/>
              </a:rPr>
              <a:t>а</a:t>
            </a:r>
            <a:r>
              <a:rPr sz="2400" spc="-295" dirty="0">
                <a:latin typeface="Times New Roman"/>
                <a:cs typeface="Times New Roman"/>
              </a:rPr>
              <a:t>ф</a:t>
            </a:r>
            <a:r>
              <a:rPr sz="2400" spc="-210" dirty="0">
                <a:latin typeface="Times New Roman"/>
                <a:cs typeface="Times New Roman"/>
              </a:rPr>
              <a:t>чик</a:t>
            </a:r>
            <a:r>
              <a:rPr sz="2400" spc="-19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60" dirty="0">
                <a:latin typeface="Times New Roman"/>
                <a:cs typeface="Times New Roman"/>
              </a:rPr>
              <a:t>к</a:t>
            </a:r>
            <a:r>
              <a:rPr sz="2400" spc="-190" dirty="0">
                <a:latin typeface="Times New Roman"/>
                <a:cs typeface="Times New Roman"/>
              </a:rPr>
              <a:t>а</a:t>
            </a:r>
            <a:r>
              <a:rPr sz="2400" spc="-630" dirty="0">
                <a:latin typeface="Times New Roman"/>
                <a:cs typeface="Times New Roman"/>
              </a:rPr>
              <a:t>ж</a:t>
            </a:r>
            <a:r>
              <a:rPr sz="2400" spc="-325" dirty="0">
                <a:latin typeface="Times New Roman"/>
                <a:cs typeface="Times New Roman"/>
              </a:rPr>
              <a:t>д</a:t>
            </a:r>
            <a:r>
              <a:rPr sz="2400" spc="-185" dirty="0">
                <a:latin typeface="Times New Roman"/>
                <a:cs typeface="Times New Roman"/>
              </a:rPr>
              <a:t>ого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р</a:t>
            </a:r>
            <a:r>
              <a:rPr sz="2400" spc="-240" dirty="0">
                <a:latin typeface="Times New Roman"/>
                <a:cs typeface="Times New Roman"/>
              </a:rPr>
              <a:t>е</a:t>
            </a:r>
            <a:r>
              <a:rPr sz="2400" spc="-220" dirty="0">
                <a:latin typeface="Times New Roman"/>
                <a:cs typeface="Times New Roman"/>
              </a:rPr>
              <a:t>б</a:t>
            </a:r>
            <a:r>
              <a:rPr sz="2400" spc="-215" dirty="0">
                <a:latin typeface="Times New Roman"/>
                <a:cs typeface="Times New Roman"/>
              </a:rPr>
              <a:t>е</a:t>
            </a:r>
            <a:r>
              <a:rPr sz="2400" spc="-285" dirty="0">
                <a:latin typeface="Times New Roman"/>
                <a:cs typeface="Times New Roman"/>
              </a:rPr>
              <a:t>н</a:t>
            </a:r>
            <a:r>
              <a:rPr sz="2400" spc="-160" dirty="0">
                <a:latin typeface="Times New Roman"/>
                <a:cs typeface="Times New Roman"/>
              </a:rPr>
              <a:t>к</a:t>
            </a:r>
            <a:r>
              <a:rPr sz="2400" spc="-180" dirty="0">
                <a:latin typeface="Times New Roman"/>
                <a:cs typeface="Times New Roman"/>
              </a:rPr>
              <a:t>а).</a:t>
            </a:r>
            <a:endParaRPr sz="24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sz="2400" spc="-270" dirty="0">
                <a:latin typeface="Times New Roman"/>
                <a:cs typeface="Times New Roman"/>
              </a:rPr>
              <a:t>Совещание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235" dirty="0">
                <a:latin typeface="Times New Roman"/>
                <a:cs typeface="Times New Roman"/>
              </a:rPr>
              <a:t>по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60" dirty="0">
                <a:latin typeface="Times New Roman"/>
                <a:cs typeface="Times New Roman"/>
              </a:rPr>
              <a:t>защите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25" dirty="0">
                <a:latin typeface="Times New Roman"/>
                <a:cs typeface="Times New Roman"/>
              </a:rPr>
              <a:t>подходов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10" dirty="0" err="1">
                <a:latin typeface="Times New Roman"/>
                <a:cs typeface="Times New Roman"/>
              </a:rPr>
              <a:t>внедрения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265" dirty="0" err="1" smtClean="0">
                <a:latin typeface="Times New Roman"/>
                <a:cs typeface="Times New Roman"/>
              </a:rPr>
              <a:t>бережливых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sz="2400" spc="-215" dirty="0" err="1" smtClean="0">
                <a:latin typeface="Times New Roman"/>
                <a:cs typeface="Times New Roman"/>
              </a:rPr>
              <a:t>технологий</a:t>
            </a:r>
            <a:r>
              <a:rPr sz="2400" spc="-215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sz="2400" spc="-195" dirty="0">
                <a:latin typeface="Times New Roman"/>
                <a:cs typeface="Times New Roman"/>
              </a:rPr>
              <a:t>Закрепление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результатов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35" dirty="0">
                <a:latin typeface="Times New Roman"/>
                <a:cs typeface="Times New Roman"/>
              </a:rPr>
              <a:t>и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0" dirty="0">
                <a:latin typeface="Times New Roman"/>
                <a:cs typeface="Times New Roman"/>
              </a:rPr>
              <a:t>закрытие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210" dirty="0">
                <a:latin typeface="Times New Roman"/>
                <a:cs typeface="Times New Roman"/>
              </a:rPr>
              <a:t>проекта.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6841" y="281381"/>
            <a:ext cx="46488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>
                <a:latin typeface="Times New Roman" pitchFamily="18" charset="0"/>
                <a:cs typeface="Times New Roman" pitchFamily="18" charset="0"/>
              </a:rPr>
              <a:t>Достигнутые </a:t>
            </a:r>
            <a:r>
              <a:rPr spc="-70" dirty="0">
                <a:latin typeface="Times New Roman" pitchFamily="18" charset="0"/>
                <a:cs typeface="Times New Roman" pitchFamily="18" charset="0"/>
              </a:rPr>
              <a:t>результаты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78863" y="4099559"/>
            <a:ext cx="5481955" cy="1367155"/>
            <a:chOff x="1578863" y="4099559"/>
            <a:chExt cx="5481955" cy="1367155"/>
          </a:xfrm>
        </p:grpSpPr>
        <p:sp>
          <p:nvSpPr>
            <p:cNvPr id="4" name="object 4"/>
            <p:cNvSpPr/>
            <p:nvPr/>
          </p:nvSpPr>
          <p:spPr>
            <a:xfrm>
              <a:off x="2404872" y="4111751"/>
              <a:ext cx="1094740" cy="1286510"/>
            </a:xfrm>
            <a:custGeom>
              <a:avLst/>
              <a:gdLst/>
              <a:ahLst/>
              <a:cxnLst/>
              <a:rect l="l" t="t" r="r" b="b"/>
              <a:pathLst>
                <a:path w="1094739" h="1286510">
                  <a:moveTo>
                    <a:pt x="1094231" y="0"/>
                  </a:moveTo>
                  <a:lnTo>
                    <a:pt x="0" y="0"/>
                  </a:lnTo>
                  <a:lnTo>
                    <a:pt x="0" y="1286256"/>
                  </a:lnTo>
                  <a:lnTo>
                    <a:pt x="1094231" y="1286256"/>
                  </a:lnTo>
                  <a:lnTo>
                    <a:pt x="1094231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04872" y="4111751"/>
              <a:ext cx="1094740" cy="1286510"/>
            </a:xfrm>
            <a:custGeom>
              <a:avLst/>
              <a:gdLst/>
              <a:ahLst/>
              <a:cxnLst/>
              <a:rect l="l" t="t" r="r" b="b"/>
              <a:pathLst>
                <a:path w="1094739" h="1286510">
                  <a:moveTo>
                    <a:pt x="0" y="1286256"/>
                  </a:moveTo>
                  <a:lnTo>
                    <a:pt x="1094231" y="1286256"/>
                  </a:lnTo>
                  <a:lnTo>
                    <a:pt x="1094231" y="0"/>
                  </a:lnTo>
                  <a:lnTo>
                    <a:pt x="0" y="0"/>
                  </a:lnTo>
                  <a:lnTo>
                    <a:pt x="0" y="1286256"/>
                  </a:lnTo>
                  <a:close/>
                </a:path>
              </a:pathLst>
            </a:custGeom>
            <a:ln w="24384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40452" y="5301995"/>
              <a:ext cx="1094740" cy="96520"/>
            </a:xfrm>
            <a:custGeom>
              <a:avLst/>
              <a:gdLst/>
              <a:ahLst/>
              <a:cxnLst/>
              <a:rect l="l" t="t" r="r" b="b"/>
              <a:pathLst>
                <a:path w="1094739" h="96520">
                  <a:moveTo>
                    <a:pt x="1094231" y="0"/>
                  </a:moveTo>
                  <a:lnTo>
                    <a:pt x="0" y="0"/>
                  </a:lnTo>
                  <a:lnTo>
                    <a:pt x="0" y="96011"/>
                  </a:lnTo>
                  <a:lnTo>
                    <a:pt x="1094231" y="96011"/>
                  </a:lnTo>
                  <a:lnTo>
                    <a:pt x="1094231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40452" y="5301995"/>
              <a:ext cx="1094740" cy="96520"/>
            </a:xfrm>
            <a:custGeom>
              <a:avLst/>
              <a:gdLst/>
              <a:ahLst/>
              <a:cxnLst/>
              <a:rect l="l" t="t" r="r" b="b"/>
              <a:pathLst>
                <a:path w="1094739" h="96520">
                  <a:moveTo>
                    <a:pt x="0" y="96011"/>
                  </a:moveTo>
                  <a:lnTo>
                    <a:pt x="1094231" y="96011"/>
                  </a:lnTo>
                  <a:lnTo>
                    <a:pt x="1094231" y="0"/>
                  </a:lnTo>
                  <a:lnTo>
                    <a:pt x="0" y="0"/>
                  </a:lnTo>
                  <a:lnTo>
                    <a:pt x="0" y="96011"/>
                  </a:lnTo>
                  <a:close/>
                </a:path>
              </a:pathLst>
            </a:custGeom>
            <a:ln w="24384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3435" y="5398007"/>
              <a:ext cx="5473065" cy="68580"/>
            </a:xfrm>
            <a:custGeom>
              <a:avLst/>
              <a:gdLst/>
              <a:ahLst/>
              <a:cxnLst/>
              <a:rect l="l" t="t" r="r" b="b"/>
              <a:pathLst>
                <a:path w="5473065" h="68579">
                  <a:moveTo>
                    <a:pt x="0" y="0"/>
                  </a:moveTo>
                  <a:lnTo>
                    <a:pt x="5472684" y="0"/>
                  </a:lnTo>
                </a:path>
                <a:path w="5473065" h="68579">
                  <a:moveTo>
                    <a:pt x="0" y="0"/>
                  </a:moveTo>
                  <a:lnTo>
                    <a:pt x="0" y="68579"/>
                  </a:lnTo>
                </a:path>
                <a:path w="5473065" h="68579">
                  <a:moveTo>
                    <a:pt x="2737104" y="0"/>
                  </a:moveTo>
                  <a:lnTo>
                    <a:pt x="2737104" y="68579"/>
                  </a:lnTo>
                </a:path>
                <a:path w="5473065" h="68579">
                  <a:moveTo>
                    <a:pt x="5472684" y="0"/>
                  </a:moveTo>
                  <a:lnTo>
                    <a:pt x="5472684" y="68579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07790" y="4162043"/>
              <a:ext cx="1762125" cy="0"/>
            </a:xfrm>
            <a:custGeom>
              <a:avLst/>
              <a:gdLst/>
              <a:ahLst/>
              <a:cxnLst/>
              <a:rect l="l" t="t" r="r" b="b"/>
              <a:pathLst>
                <a:path w="1762125">
                  <a:moveTo>
                    <a:pt x="17621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2E2E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84494" y="4220844"/>
              <a:ext cx="174625" cy="699135"/>
            </a:xfrm>
            <a:custGeom>
              <a:avLst/>
              <a:gdLst/>
              <a:ahLst/>
              <a:cxnLst/>
              <a:rect l="l" t="t" r="r" b="b"/>
              <a:pathLst>
                <a:path w="174625" h="699135">
                  <a:moveTo>
                    <a:pt x="130809" y="0"/>
                  </a:moveTo>
                  <a:lnTo>
                    <a:pt x="43560" y="0"/>
                  </a:lnTo>
                  <a:lnTo>
                    <a:pt x="43560" y="611377"/>
                  </a:lnTo>
                  <a:lnTo>
                    <a:pt x="0" y="611377"/>
                  </a:lnTo>
                  <a:lnTo>
                    <a:pt x="87121" y="698626"/>
                  </a:lnTo>
                  <a:lnTo>
                    <a:pt x="174370" y="611377"/>
                  </a:lnTo>
                  <a:lnTo>
                    <a:pt x="130809" y="611377"/>
                  </a:lnTo>
                  <a:lnTo>
                    <a:pt x="13080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4494" y="4220844"/>
              <a:ext cx="174625" cy="699135"/>
            </a:xfrm>
            <a:custGeom>
              <a:avLst/>
              <a:gdLst/>
              <a:ahLst/>
              <a:cxnLst/>
              <a:rect l="l" t="t" r="r" b="b"/>
              <a:pathLst>
                <a:path w="174625" h="699135">
                  <a:moveTo>
                    <a:pt x="0" y="611377"/>
                  </a:moveTo>
                  <a:lnTo>
                    <a:pt x="43560" y="611377"/>
                  </a:lnTo>
                  <a:lnTo>
                    <a:pt x="43560" y="0"/>
                  </a:lnTo>
                  <a:lnTo>
                    <a:pt x="130809" y="0"/>
                  </a:lnTo>
                  <a:lnTo>
                    <a:pt x="130809" y="611377"/>
                  </a:lnTo>
                  <a:lnTo>
                    <a:pt x="174370" y="611377"/>
                  </a:lnTo>
                  <a:lnTo>
                    <a:pt x="87121" y="698626"/>
                  </a:lnTo>
                  <a:lnTo>
                    <a:pt x="0" y="611377"/>
                  </a:lnTo>
                  <a:close/>
                </a:path>
              </a:pathLst>
            </a:custGeom>
            <a:ln w="254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93667" y="4463288"/>
            <a:ext cx="889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Microsoft Sans Serif"/>
                <a:cs typeface="Microsoft Sans Serif"/>
              </a:rPr>
              <a:t>23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минуты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29629" y="4898263"/>
            <a:ext cx="761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Microsoft Sans Serif"/>
                <a:cs typeface="Microsoft Sans Serif"/>
              </a:rPr>
              <a:t>14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минут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50363" y="5511190"/>
            <a:ext cx="603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Microsoft Sans Serif"/>
                <a:cs typeface="Microsoft Sans Serif"/>
              </a:rPr>
              <a:t>Бы</a:t>
            </a:r>
            <a:r>
              <a:rPr sz="1800" spc="25" dirty="0">
                <a:latin typeface="Microsoft Sans Serif"/>
                <a:cs typeface="Microsoft Sans Serif"/>
              </a:rPr>
              <a:t>л</a:t>
            </a:r>
            <a:r>
              <a:rPr sz="1800" dirty="0">
                <a:latin typeface="Microsoft Sans Serif"/>
                <a:cs typeface="Microsoft Sans Serif"/>
              </a:rPr>
              <a:t>о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47461" y="5511190"/>
            <a:ext cx="683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С</a:t>
            </a:r>
            <a:r>
              <a:rPr sz="1800" spc="-25" dirty="0">
                <a:latin typeface="Microsoft Sans Serif"/>
                <a:cs typeface="Microsoft Sans Serif"/>
              </a:rPr>
              <a:t>т</a:t>
            </a:r>
            <a:r>
              <a:rPr sz="1800" spc="5" dirty="0">
                <a:latin typeface="Microsoft Sans Serif"/>
                <a:cs typeface="Microsoft Sans Serif"/>
              </a:rPr>
              <a:t>а</a:t>
            </a:r>
            <a:r>
              <a:rPr sz="1800" spc="30" dirty="0">
                <a:latin typeface="Microsoft Sans Serif"/>
                <a:cs typeface="Microsoft Sans Serif"/>
              </a:rPr>
              <a:t>л</a:t>
            </a:r>
            <a:r>
              <a:rPr sz="1800" dirty="0">
                <a:latin typeface="Microsoft Sans Serif"/>
                <a:cs typeface="Microsoft Sans Serif"/>
              </a:rPr>
              <a:t>о</a:t>
            </a:r>
            <a:endParaRPr sz="1800">
              <a:latin typeface="Microsoft Sans Serif"/>
              <a:cs typeface="Microsoft Sans Serif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40308" y="1241678"/>
          <a:ext cx="7886064" cy="1968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7055"/>
                <a:gridCol w="2088515"/>
                <a:gridCol w="1722754"/>
                <a:gridCol w="2237740"/>
              </a:tblGrid>
              <a:tr h="587629">
                <a:tc>
                  <a:txBody>
                    <a:bodyPr/>
                    <a:lstStyle/>
                    <a:p>
                      <a:pPr marL="650875" marR="219710" indent="-4241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вание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ли 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(ед.изм)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Текущий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показатель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476250" marR="468630" indent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Целевой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по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аз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868044" marR="297815" indent="-5613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Полученный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результат,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эффект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1381125"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Оптимизация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процесса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2720" marR="166370" indent="1270" algn="ctr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одевания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детей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прогулку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за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счет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ния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орит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действий.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Младшая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23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мин.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 marR="763270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Средняя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18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мин.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Старшая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13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мин.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Подготовительная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мин.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Младшая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мин.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 marR="295910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Средняя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 10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мин.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Старшая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 8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мин.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Подготовительная-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5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мин.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081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Сокращение временных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затрат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организации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сбора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детей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прогулку.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 marR="141605" algn="just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Исключение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лишних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действий </a:t>
                      </a:r>
                      <a:r>
                        <a:rPr sz="1200" spc="-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воспитанников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педагогов.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4914" y="137540"/>
            <a:ext cx="4363086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 err="1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35" dirty="0" err="1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spc="-3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1295400"/>
            <a:ext cx="2567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0" dirty="0" err="1" smtClean="0">
                <a:latin typeface="Times New Roman"/>
                <a:cs typeface="Times New Roman"/>
              </a:rPr>
              <a:t>М</a:t>
            </a:r>
            <a:r>
              <a:rPr sz="1800" b="1" spc="-150" dirty="0" err="1" smtClean="0">
                <a:latin typeface="Times New Roman"/>
                <a:cs typeface="Times New Roman"/>
              </a:rPr>
              <a:t>л</a:t>
            </a:r>
            <a:r>
              <a:rPr sz="1800" b="1" spc="-135" dirty="0" err="1" smtClean="0">
                <a:latin typeface="Times New Roman"/>
                <a:cs typeface="Times New Roman"/>
              </a:rPr>
              <a:t>а</a:t>
            </a:r>
            <a:r>
              <a:rPr sz="1800" b="1" spc="-165" dirty="0" err="1" smtClean="0">
                <a:latin typeface="Times New Roman"/>
                <a:cs typeface="Times New Roman"/>
              </a:rPr>
              <a:t>д</a:t>
            </a:r>
            <a:r>
              <a:rPr sz="1800" b="1" spc="-380" dirty="0" err="1" smtClean="0">
                <a:latin typeface="Times New Roman"/>
                <a:cs typeface="Times New Roman"/>
              </a:rPr>
              <a:t>ш</a:t>
            </a:r>
            <a:r>
              <a:rPr sz="1800" b="1" spc="-135" dirty="0" err="1" smtClean="0">
                <a:latin typeface="Times New Roman"/>
                <a:cs typeface="Times New Roman"/>
              </a:rPr>
              <a:t>а</a:t>
            </a:r>
            <a:r>
              <a:rPr sz="1800" b="1" spc="-90" dirty="0" err="1" smtClean="0">
                <a:latin typeface="Times New Roman"/>
                <a:cs typeface="Times New Roman"/>
              </a:rPr>
              <a:t>я</a:t>
            </a:r>
            <a:r>
              <a:rPr sz="1800" b="1" i="1" dirty="0" smtClean="0">
                <a:latin typeface="Times New Roman"/>
                <a:cs typeface="Times New Roman"/>
              </a:rPr>
              <a:t> </a:t>
            </a:r>
            <a:r>
              <a:rPr sz="1800" b="1" i="1" spc="-135" dirty="0" smtClean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г</a:t>
            </a:r>
            <a:r>
              <a:rPr sz="1800" b="1" spc="-100" dirty="0">
                <a:latin typeface="Times New Roman"/>
                <a:cs typeface="Times New Roman"/>
              </a:rPr>
              <a:t>р</a:t>
            </a:r>
            <a:r>
              <a:rPr sz="1800" b="1" spc="-145" dirty="0">
                <a:latin typeface="Times New Roman"/>
                <a:cs typeface="Times New Roman"/>
              </a:rPr>
              <a:t>уппа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-100" dirty="0">
                <a:latin typeface="Times New Roman"/>
                <a:cs typeface="Times New Roman"/>
              </a:rPr>
              <a:t>1</a:t>
            </a:r>
            <a:r>
              <a:rPr sz="1800" b="1" spc="-110" dirty="0">
                <a:latin typeface="Times New Roman"/>
                <a:cs typeface="Times New Roman"/>
              </a:rPr>
              <a:t>4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Times New Roman"/>
                <a:cs typeface="Times New Roman"/>
              </a:rPr>
              <a:t>м</a:t>
            </a:r>
            <a:r>
              <a:rPr sz="1800" b="1" spc="-165" dirty="0">
                <a:latin typeface="Times New Roman"/>
                <a:cs typeface="Times New Roman"/>
              </a:rPr>
              <a:t>ин</a:t>
            </a:r>
            <a:r>
              <a:rPr sz="1800" b="1" i="1" spc="-55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400" y="2209800"/>
            <a:ext cx="2819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4" dirty="0" err="1" smtClean="0">
                <a:latin typeface="Times New Roman"/>
                <a:cs typeface="Times New Roman"/>
              </a:rPr>
              <a:t>С</a:t>
            </a:r>
            <a:r>
              <a:rPr sz="1800" b="1" spc="-100" dirty="0" err="1" smtClean="0">
                <a:latin typeface="Times New Roman"/>
                <a:cs typeface="Times New Roman"/>
              </a:rPr>
              <a:t>р</a:t>
            </a:r>
            <a:r>
              <a:rPr sz="1800" b="1" spc="-180" dirty="0" err="1" smtClean="0">
                <a:latin typeface="Times New Roman"/>
                <a:cs typeface="Times New Roman"/>
              </a:rPr>
              <a:t>е</a:t>
            </a:r>
            <a:r>
              <a:rPr sz="1800" b="1" spc="-130" dirty="0" err="1" smtClean="0">
                <a:latin typeface="Times New Roman"/>
                <a:cs typeface="Times New Roman"/>
              </a:rPr>
              <a:t>дняя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140" dirty="0" smtClean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г</a:t>
            </a:r>
            <a:r>
              <a:rPr sz="1800" b="1" spc="-100" dirty="0">
                <a:latin typeface="Times New Roman"/>
                <a:cs typeface="Times New Roman"/>
              </a:rPr>
              <a:t>р</a:t>
            </a:r>
            <a:r>
              <a:rPr sz="1800" b="1" spc="-145" dirty="0">
                <a:latin typeface="Times New Roman"/>
                <a:cs typeface="Times New Roman"/>
              </a:rPr>
              <a:t>уппа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-100" dirty="0">
                <a:latin typeface="Times New Roman"/>
                <a:cs typeface="Times New Roman"/>
              </a:rPr>
              <a:t>1</a:t>
            </a:r>
            <a:r>
              <a:rPr sz="1800" b="1" spc="-110" dirty="0">
                <a:latin typeface="Times New Roman"/>
                <a:cs typeface="Times New Roman"/>
              </a:rPr>
              <a:t>0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Times New Roman"/>
                <a:cs typeface="Times New Roman"/>
              </a:rPr>
              <a:t>м</a:t>
            </a:r>
            <a:r>
              <a:rPr sz="1800" b="1" spc="-165" dirty="0">
                <a:latin typeface="Times New Roman"/>
                <a:cs typeface="Times New Roman"/>
              </a:rPr>
              <a:t>ин</a:t>
            </a:r>
            <a:r>
              <a:rPr sz="1800" b="1" spc="-55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400" y="2895600"/>
            <a:ext cx="2819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4" dirty="0" err="1" smtClean="0">
                <a:latin typeface="Times New Roman"/>
                <a:cs typeface="Times New Roman"/>
              </a:rPr>
              <a:t>С</a:t>
            </a:r>
            <a:r>
              <a:rPr sz="1800" b="1" spc="-275" dirty="0" err="1" smtClean="0">
                <a:latin typeface="Times New Roman"/>
                <a:cs typeface="Times New Roman"/>
              </a:rPr>
              <a:t>т</a:t>
            </a:r>
            <a:r>
              <a:rPr sz="1800" b="1" spc="-135" dirty="0" err="1" smtClean="0">
                <a:latin typeface="Times New Roman"/>
                <a:cs typeface="Times New Roman"/>
              </a:rPr>
              <a:t>а</a:t>
            </a:r>
            <a:r>
              <a:rPr sz="1800" b="1" spc="-240" dirty="0" err="1" smtClean="0">
                <a:latin typeface="Times New Roman"/>
                <a:cs typeface="Times New Roman"/>
              </a:rPr>
              <a:t>рш</a:t>
            </a:r>
            <a:r>
              <a:rPr sz="1800" b="1" spc="-114" dirty="0" err="1" smtClean="0">
                <a:latin typeface="Times New Roman"/>
                <a:cs typeface="Times New Roman"/>
              </a:rPr>
              <a:t>ая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135" dirty="0" smtClean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г</a:t>
            </a:r>
            <a:r>
              <a:rPr sz="1800" b="1" spc="-100" dirty="0">
                <a:latin typeface="Times New Roman"/>
                <a:cs typeface="Times New Roman"/>
              </a:rPr>
              <a:t>р</a:t>
            </a:r>
            <a:r>
              <a:rPr sz="1800" b="1" spc="-70" dirty="0">
                <a:latin typeface="Times New Roman"/>
                <a:cs typeface="Times New Roman"/>
              </a:rPr>
              <a:t>у</a:t>
            </a:r>
            <a:r>
              <a:rPr sz="1800" b="1" spc="-175" dirty="0">
                <a:latin typeface="Times New Roman"/>
                <a:cs typeface="Times New Roman"/>
              </a:rPr>
              <a:t>п</a:t>
            </a:r>
            <a:r>
              <a:rPr sz="1800" b="1" spc="-190" dirty="0">
                <a:latin typeface="Times New Roman"/>
                <a:cs typeface="Times New Roman"/>
              </a:rPr>
              <a:t>п</a:t>
            </a:r>
            <a:r>
              <a:rPr sz="1800" b="1" spc="-145" dirty="0">
                <a:latin typeface="Times New Roman"/>
                <a:cs typeface="Times New Roman"/>
              </a:rPr>
              <a:t>а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Times New Roman"/>
                <a:cs typeface="Times New Roman"/>
              </a:rPr>
              <a:t>8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Times New Roman"/>
                <a:cs typeface="Times New Roman"/>
              </a:rPr>
              <a:t>м</a:t>
            </a:r>
            <a:r>
              <a:rPr sz="1800" b="1" spc="-165" dirty="0">
                <a:latin typeface="Times New Roman"/>
                <a:cs typeface="Times New Roman"/>
              </a:rPr>
              <a:t>ин</a:t>
            </a:r>
            <a:r>
              <a:rPr sz="1800" b="1" spc="-55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400" y="3505200"/>
            <a:ext cx="3239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0" dirty="0" err="1" smtClean="0">
                <a:latin typeface="Times New Roman"/>
                <a:cs typeface="Times New Roman"/>
              </a:rPr>
              <a:t>П</a:t>
            </a:r>
            <a:r>
              <a:rPr sz="1800" b="1" spc="-175" dirty="0" err="1" smtClean="0">
                <a:latin typeface="Times New Roman"/>
                <a:cs typeface="Times New Roman"/>
              </a:rPr>
              <a:t>о</a:t>
            </a:r>
            <a:r>
              <a:rPr sz="1800" b="1" spc="-165" dirty="0" err="1" smtClean="0">
                <a:latin typeface="Times New Roman"/>
                <a:cs typeface="Times New Roman"/>
              </a:rPr>
              <a:t>д</a:t>
            </a:r>
            <a:r>
              <a:rPr sz="1800" b="1" spc="-45" dirty="0" err="1" smtClean="0">
                <a:latin typeface="Times New Roman"/>
                <a:cs typeface="Times New Roman"/>
              </a:rPr>
              <a:t>г</a:t>
            </a:r>
            <a:r>
              <a:rPr sz="1800" b="1" spc="-175" dirty="0" err="1" smtClean="0">
                <a:latin typeface="Times New Roman"/>
                <a:cs typeface="Times New Roman"/>
              </a:rPr>
              <a:t>отовительная</a:t>
            </a:r>
            <a:r>
              <a:rPr sz="1800" b="1" spc="-85" dirty="0" smtClean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г</a:t>
            </a:r>
            <a:r>
              <a:rPr sz="1800" b="1" spc="-100" dirty="0">
                <a:latin typeface="Times New Roman"/>
                <a:cs typeface="Times New Roman"/>
              </a:rPr>
              <a:t>р</a:t>
            </a:r>
            <a:r>
              <a:rPr sz="1800" b="1" spc="-145" dirty="0">
                <a:latin typeface="Times New Roman"/>
                <a:cs typeface="Times New Roman"/>
              </a:rPr>
              <a:t>уппа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Times New Roman"/>
                <a:cs typeface="Times New Roman"/>
              </a:rPr>
              <a:t>5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Times New Roman"/>
                <a:cs typeface="Times New Roman"/>
              </a:rPr>
              <a:t>м</a:t>
            </a:r>
            <a:r>
              <a:rPr sz="1800" b="1" spc="-165" dirty="0">
                <a:latin typeface="Times New Roman"/>
                <a:cs typeface="Times New Roman"/>
              </a:rPr>
              <a:t>ин</a:t>
            </a:r>
            <a:r>
              <a:rPr sz="1800" b="1" spc="-55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262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Паспорт проекта «Оптимизация организации одевания детей на прогулку»</vt:lpstr>
      <vt:lpstr>Команда проекта</vt:lpstr>
      <vt:lpstr>Карта текущего состояния процесса</vt:lpstr>
      <vt:lpstr>Пирамида проблем</vt:lpstr>
      <vt:lpstr>Карта целевого состояния процесса</vt:lpstr>
      <vt:lpstr>План мероприятий по  устранению проблем</vt:lpstr>
      <vt:lpstr>Достигнутые результаты</vt:lpstr>
      <vt:lpstr>Результаты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User</cp:lastModifiedBy>
  <cp:revision>5</cp:revision>
  <dcterms:created xsi:type="dcterms:W3CDTF">2024-06-03T03:52:48Z</dcterms:created>
  <dcterms:modified xsi:type="dcterms:W3CDTF">2024-06-03T04:28:18Z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2024-06-03T00:00:00Z</vt:filetime>
  </property>
</Properties>
</file>